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92"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Questrial" panose="020B0604020202020204" charset="0"/>
      <p:regular r:id="rId32"/>
    </p:embeddedFont>
    <p:embeddedFont>
      <p:font typeface="Wingdings 3" panose="05040102010807070707" pitchFamily="18" charset="2"/>
      <p:regular r:id="rId33"/>
    </p:embeddedFont>
    <p:embeddedFont>
      <p:font typeface="Tw Cen MT Condensed" panose="020B0606020104020203" pitchFamily="34" charset="0"/>
      <p:regular r:id="rId34"/>
      <p:bold r:id="rId35"/>
    </p:embeddedFont>
    <p:embeddedFont>
      <p:font typeface="Tw Cen MT" panose="020B06020201040206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49992F-2216-4248-A881-32979224638D}">
  <a:tblStyle styleId="{3749992F-2216-4248-A881-32979224638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4660"/>
  </p:normalViewPr>
  <p:slideViewPr>
    <p:cSldViewPr>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8731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4" name="Shape 9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5073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Shape 10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0" name="Shape 10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875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209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3" name="Shape 1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02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Shape 1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9" name="Shape 11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415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6" name="Shape 1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2958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7" name="Shape 1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004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4" name="Shape 1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434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Shape 1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0" name="Shape 1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98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7" name="Shape 1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164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Shape 1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5" name="Shape 1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rgbClr val="222222"/>
              </a:buClr>
              <a:buSzPct val="25000"/>
              <a:buFont typeface="Arial"/>
              <a:buNone/>
            </a:pPr>
            <a:r>
              <a:rPr lang="en" sz="1000" b="0" i="0" u="none" strike="noStrike" cap="none">
                <a:solidFill>
                  <a:srgbClr val="222222"/>
                </a:solidFill>
                <a:latin typeface="Arial"/>
                <a:ea typeface="Arial"/>
                <a:cs typeface="Arial"/>
                <a:sym typeface="Arial"/>
              </a:rPr>
              <a:t>The Pill - if you want to start taking the Pill while in Japan, do some prior research. The Pill you use in your home country may not be available in Japan. But there may be a Pill available in Japan that has similar/same levels of hormones/ingredients as the one you took in your home country. Also, if you start taking the Pill while in Japan, your Japanese doctor may be ask you to take a gynecological examination.</a:t>
            </a:r>
          </a:p>
        </p:txBody>
      </p:sp>
    </p:spTree>
    <p:extLst>
      <p:ext uri="{BB962C8B-B14F-4D97-AF65-F5344CB8AC3E}">
        <p14:creationId xmlns:p14="http://schemas.microsoft.com/office/powerpoint/2010/main" val="111763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Shape 9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0" name="Shape 9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3507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Shape 1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2" name="Shape 1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1859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0" name="Shape 11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950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9" name="Shape 1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56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Shape 1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5" name="Shape 11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1817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Shape 1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3" name="Shape 1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052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0" name="Shape 12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0017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Shape 1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7" name="Shape 1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133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Shape 1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4" name="Shape 12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938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Shape 1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0" name="Shape 12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716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7" name="Shape 12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0225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8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3" name="Shape 10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326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4" name="Shape 10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529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Shape 10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33" name="Shape 10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42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Shape 10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5" name="Shape 10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おはよう</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しつれします </a:t>
            </a:r>
          </a:p>
        </p:txBody>
      </p:sp>
    </p:spTree>
    <p:extLst>
      <p:ext uri="{BB962C8B-B14F-4D97-AF65-F5344CB8AC3E}">
        <p14:creationId xmlns:p14="http://schemas.microsoft.com/office/powerpoint/2010/main" val="249233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Shape 10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3" name="Shape 10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おはよう</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しつれします </a:t>
            </a:r>
          </a:p>
        </p:txBody>
      </p:sp>
    </p:spTree>
    <p:extLst>
      <p:ext uri="{BB962C8B-B14F-4D97-AF65-F5344CB8AC3E}">
        <p14:creationId xmlns:p14="http://schemas.microsoft.com/office/powerpoint/2010/main" val="198146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Shape 10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2" name="Shape 10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720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315192"/>
            <a:ext cx="9141714" cy="2846623"/>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7084365" y="-724094"/>
            <a:ext cx="10288" cy="4869915"/>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8862405" cy="3429003"/>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1733432" y="-725286"/>
            <a:ext cx="10287"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2389895" y="-715313"/>
            <a:ext cx="10287"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3022285" y="-715312"/>
            <a:ext cx="10287"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3654674" y="-715312"/>
            <a:ext cx="10287"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4287065" y="-715312"/>
            <a:ext cx="10287"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4919454" y="-715313"/>
            <a:ext cx="10287"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5551843" y="-708039"/>
            <a:ext cx="10288"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6184233" y="-715313"/>
            <a:ext cx="10287"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6816624" y="-715312"/>
            <a:ext cx="10288"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7434672" y="-680697"/>
            <a:ext cx="10287"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7750869" y="82666"/>
            <a:ext cx="10288"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8067063" y="846028"/>
            <a:ext cx="10287"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8383259" y="1609390"/>
            <a:ext cx="10287"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8699455" y="2372752"/>
            <a:ext cx="10286"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9015652" y="3136120"/>
            <a:ext cx="10286"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152458" y="-70424"/>
            <a:ext cx="10287"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468653" y="-201397"/>
            <a:ext cx="10287"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784847" y="-332369"/>
            <a:ext cx="10287"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101042" y="-463341"/>
            <a:ext cx="10287"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417237" y="-594312"/>
            <a:ext cx="10287"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1552927" y="-337657"/>
            <a:ext cx="10287" cy="4417175"/>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236732" y="425708"/>
            <a:ext cx="10287" cy="352283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920537" y="1189068"/>
            <a:ext cx="10287" cy="2628506"/>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604343" y="1952431"/>
            <a:ext cx="10287" cy="1734170"/>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288149" y="2715793"/>
            <a:ext cx="10287" cy="839837"/>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028885" y="-715312"/>
            <a:ext cx="10287" cy="4859625"/>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3293664" y="-715312"/>
            <a:ext cx="10287" cy="4859625"/>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4558444" y="-715312"/>
            <a:ext cx="10287" cy="4859626"/>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5187196" y="-724093"/>
            <a:ext cx="10287" cy="4869914"/>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5819586" y="-724093"/>
            <a:ext cx="10288" cy="4869914"/>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6451975" y="-724093"/>
            <a:ext cx="10287" cy="4869914"/>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7566726" y="-661951"/>
            <a:ext cx="10287" cy="4445573"/>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7882922" y="-530978"/>
            <a:ext cx="10287" cy="3551239"/>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8199116" y="-400007"/>
            <a:ext cx="10287" cy="2656905"/>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8515311" y="-269034"/>
            <a:ext cx="10287" cy="1762571"/>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8831506" y="-138063"/>
            <a:ext cx="10287" cy="868238"/>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2657638" y="-724093"/>
            <a:ext cx="10287" cy="4869914"/>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3922417" y="-724094"/>
            <a:ext cx="10287" cy="4869915"/>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483207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534037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11581" y="193736"/>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28309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04064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167255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230445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293636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356826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420017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91525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154741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17957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281173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344389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407605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470821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609588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660469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546398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597253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735969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786901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672779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723685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8623508"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799160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8501175" y="27439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40874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499838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248774"/>
            <a:ext cx="70457" cy="3180227"/>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57504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20695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183885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247076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310266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373457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436647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626219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563028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752600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689409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8789813"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815790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4515886"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72445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35636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198826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262017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325207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388398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577969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514779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704350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641160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8307316"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767541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9255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8820002" y="514184"/>
            <a:ext cx="446835"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531499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25975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89165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152356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15546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278737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341927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405118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468308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657880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594689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784261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721070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9106419" y="569139"/>
            <a:ext cx="37582" cy="2653825"/>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847451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4630509"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83908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47098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10289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273479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3366700"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3998605"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5894320"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5262415"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715813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652622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8421939"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779003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0717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8931463" y="3693"/>
            <a:ext cx="223914"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259749" y="-7683"/>
            <a:ext cx="127314" cy="63656"/>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891654" y="-7683"/>
            <a:ext cx="127314" cy="63656"/>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1523560" y="-7683"/>
            <a:ext cx="7620440" cy="63656"/>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483207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534037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11581" y="827860"/>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28309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04064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167255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230445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293636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356826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420017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91525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154741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17957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281173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344389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407605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470821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609588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660469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546398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597253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735969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786901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672779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723685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8623508"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799160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8501175" y="908517"/>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40874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499838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57504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20695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183885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247076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310266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373457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436647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626219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563028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752600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689409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8789813"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815790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4515886"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72445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35636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198826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262017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325207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388398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577969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514779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704350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641160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8307316"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767541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9255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8820002" y="1148309"/>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531499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25975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89165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152356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15546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278737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341927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405118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468308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657880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594689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784261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721070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847451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483207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534037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11581" y="1459808"/>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28309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04064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167255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230445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293636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356826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420017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91525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154741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17957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281173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344389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407605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470821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609588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660469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546398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597253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735969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786901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672779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723685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8623508"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799160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8501175" y="1540465"/>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40874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499838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57504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20695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183885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247076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310266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373457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436647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626219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563028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752600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689409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8789813"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815790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4515886"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72445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35636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198826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262017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325207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388398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577969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514779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704350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641160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8307316"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767541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9255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8820002" y="1780255"/>
            <a:ext cx="446835"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531499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25975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89165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152356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15546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278737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341927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405118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468308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657880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594689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784261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721070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847451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483207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534037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11581" y="2096312"/>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28309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04064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167255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230445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293636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356826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420017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91525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154741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17957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281173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344389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407605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470821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609588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660469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546398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597253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735969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786901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672779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723685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8623508"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799160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8501175" y="2176969"/>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40874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499838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57504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20695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183885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247076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310266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373457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436647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626219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563028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752600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689409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8789813"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815790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4515886"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72445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35636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198826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262017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325207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388398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577969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514779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704350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641160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8307316"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767541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9255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8820002" y="2417948"/>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531499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25975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89165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152356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15546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278737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341927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405118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468308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657880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594689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784261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721070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847451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483207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534037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11581" y="2729446"/>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28309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04064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167255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230445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293636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356826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420017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91525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154741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17957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281173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344389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407605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470821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609588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660469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546398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597253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735969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786901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672779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723685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8623508"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799160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8501175" y="2810103"/>
            <a:ext cx="75011" cy="75011"/>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40874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499838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57504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20695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183885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247076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310266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373457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436647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626219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563028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752600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689409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8789813"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815790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4515886"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72445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35636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198826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262017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325207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388398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577969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514779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704350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641160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8307316"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767541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9255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8820002" y="3052452"/>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531499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25975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89165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152356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15546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278737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341927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405118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468308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657880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594689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784261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721070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847451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4977107"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17179" y="3237193"/>
            <a:ext cx="17463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18567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181758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244948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3081392" y="3139272"/>
            <a:ext cx="17463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3713297"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4345202"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624091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5609012"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750472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687282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8768535"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813663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550037"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609465" y="3420989"/>
            <a:ext cx="8273246" cy="801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cxnSp>
        <p:nvCxnSpPr>
          <p:cNvPr id="8" name="Straight Connector 7"/>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90013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9632493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971675" cy="405765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0" y="571500"/>
            <a:ext cx="5686425" cy="405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cxnSp>
        <p:nvCxnSpPr>
          <p:cNvPr id="7" name="Straight Connector 6"/>
          <p:cNvCxnSpPr/>
          <p:nvPr/>
        </p:nvCxnSpPr>
        <p:spPr>
          <a:xfrm rot="5400000" flipV="1">
            <a:off x="7543800" y="44447"/>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3748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80000"/>
              </a:lnSpc>
              <a:spcBef>
                <a:spcPts val="0"/>
              </a:spcBef>
              <a:buClr>
                <a:srgbClr val="0C0C0C"/>
              </a:buClr>
              <a:buFont typeface="Questrial"/>
              <a:buNone/>
              <a:defRPr sz="3750" b="0" i="0" u="none" strike="noStrike" cap="none">
                <a:solidFill>
                  <a:srgbClr val="0C0C0C"/>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8" name="Shape 468"/>
          <p:cNvSpPr txBox="1">
            <a:spLocks noGrp="1"/>
          </p:cNvSpPr>
          <p:nvPr>
            <p:ph type="body" idx="1"/>
          </p:nvPr>
        </p:nvSpPr>
        <p:spPr>
          <a:xfrm>
            <a:off x="457200" y="1200150"/>
            <a:ext cx="8229600" cy="3725698"/>
          </a:xfrm>
          <a:prstGeom prst="rect">
            <a:avLst/>
          </a:prstGeom>
          <a:noFill/>
          <a:ln>
            <a:noFill/>
          </a:ln>
        </p:spPr>
        <p:txBody>
          <a:bodyPr lIns="91425" tIns="91425" rIns="91425" bIns="91425" anchor="t" anchorCtr="0"/>
          <a:lstStyle>
            <a:lvl1pPr marL="68580" marR="0" lvl="0" indent="36195" algn="l" rtl="0">
              <a:lnSpc>
                <a:spcPct val="90000"/>
              </a:lnSpc>
              <a:spcBef>
                <a:spcPts val="0"/>
              </a:spcBef>
              <a:spcAft>
                <a:spcPts val="150"/>
              </a:spcAft>
              <a:buClr>
                <a:schemeClr val="accent3"/>
              </a:buClr>
              <a:buSzPct val="97058"/>
              <a:buFont typeface="Questrial"/>
              <a:buChar char=" "/>
              <a:defRPr sz="1650" b="0" i="0" u="none" strike="noStrike" cap="none">
                <a:solidFill>
                  <a:schemeClr val="dk1"/>
                </a:solidFill>
                <a:latin typeface="Questrial"/>
                <a:ea typeface="Questrial"/>
                <a:cs typeface="Questrial"/>
                <a:sym typeface="Questrial"/>
              </a:defRPr>
            </a:lvl1pPr>
            <a:lvl2pPr marL="198882" marR="0" lvl="1" indent="-24256" algn="l" rtl="0">
              <a:lnSpc>
                <a:spcPct val="90000"/>
              </a:lnSpc>
              <a:spcBef>
                <a:spcPts val="0"/>
              </a:spcBef>
              <a:spcAft>
                <a:spcPts val="300"/>
              </a:spcAft>
              <a:buClr>
                <a:schemeClr val="accent3"/>
              </a:buClr>
              <a:buSzPct val="96428"/>
              <a:buFont typeface="Noto Sans Symbols"/>
              <a:buChar char="●"/>
              <a:defRPr sz="1350" b="0" i="0" u="none" strike="noStrike" cap="none">
                <a:solidFill>
                  <a:schemeClr val="dk1"/>
                </a:solidFill>
                <a:latin typeface="Questrial"/>
                <a:ea typeface="Questrial"/>
                <a:cs typeface="Questrial"/>
                <a:sym typeface="Questrial"/>
              </a:defRPr>
            </a:lvl2pPr>
            <a:lvl3pPr marL="336042" marR="0" lvl="2" indent="-40766"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3pPr>
            <a:lvl4pPr marL="445769" marR="0" lvl="3" indent="-36194"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4pPr>
            <a:lvl5pPr marL="582930" marR="0" lvl="4" indent="-46355"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5pPr>
            <a:lvl6pPr marL="685800" marR="0" lvl="5" indent="-47625"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6pPr>
            <a:lvl7pPr marL="795528" marR="0" lvl="6" indent="-43052"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7pPr>
            <a:lvl8pPr marL="912114" marR="0" lvl="7" indent="-45338"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8pPr>
            <a:lvl9pPr marL="1021842" marR="0" lvl="8" indent="-40766" algn="l" rtl="0">
              <a:lnSpc>
                <a:spcPct val="90000"/>
              </a:lnSpc>
              <a:spcBef>
                <a:spcPts val="0"/>
              </a:spcBef>
              <a:spcAft>
                <a:spcPts val="300"/>
              </a:spcAft>
              <a:buClr>
                <a:schemeClr val="accent3"/>
              </a:buClr>
              <a:buSzPct val="95454"/>
              <a:buFont typeface="Noto Sans Symbols"/>
              <a:buChar char="●"/>
              <a:defRPr sz="105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36164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38328190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315192"/>
            <a:ext cx="9141714" cy="2846623"/>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7084365" y="-724094"/>
            <a:ext cx="10288" cy="4869915"/>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8862405" cy="3429003"/>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1733432" y="-725286"/>
            <a:ext cx="10287"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2389895" y="-715313"/>
            <a:ext cx="10287"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3022285" y="-715312"/>
            <a:ext cx="10287"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3654674" y="-715312"/>
            <a:ext cx="10287"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4287065" y="-715312"/>
            <a:ext cx="10287"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4919454" y="-715313"/>
            <a:ext cx="10287"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5551843" y="-708039"/>
            <a:ext cx="10288"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6184233" y="-715313"/>
            <a:ext cx="10287"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6816624" y="-715312"/>
            <a:ext cx="10288"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7434672" y="-680697"/>
            <a:ext cx="10287"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7750869" y="82666"/>
            <a:ext cx="10288"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8067063" y="846028"/>
            <a:ext cx="10287"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8383259" y="1609390"/>
            <a:ext cx="10287"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8699455" y="2372752"/>
            <a:ext cx="10286"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9015652" y="3136120"/>
            <a:ext cx="10286"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152458" y="-70424"/>
            <a:ext cx="10287"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468653" y="-201397"/>
            <a:ext cx="10287"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784847" y="-332369"/>
            <a:ext cx="10287"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101042" y="-463341"/>
            <a:ext cx="10287"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417237" y="-594312"/>
            <a:ext cx="10287"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1552927" y="-337657"/>
            <a:ext cx="10287" cy="4417175"/>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236732" y="425708"/>
            <a:ext cx="10287" cy="352283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920537" y="1189068"/>
            <a:ext cx="10287" cy="2628506"/>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604343" y="1952431"/>
            <a:ext cx="10287" cy="1734170"/>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288149" y="2715793"/>
            <a:ext cx="10287" cy="839837"/>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028885" y="-715312"/>
            <a:ext cx="10287" cy="4859625"/>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3293664" y="-715312"/>
            <a:ext cx="10287" cy="4859625"/>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4558444" y="-715312"/>
            <a:ext cx="10287" cy="4859626"/>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5187196" y="-724093"/>
            <a:ext cx="10287" cy="4869914"/>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5819586" y="-724093"/>
            <a:ext cx="10288" cy="4869914"/>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6451975" y="-724093"/>
            <a:ext cx="10287" cy="4869914"/>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7566726" y="-661951"/>
            <a:ext cx="10287" cy="4445573"/>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7882922" y="-530978"/>
            <a:ext cx="10287" cy="3551239"/>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8199116" y="-400007"/>
            <a:ext cx="10287" cy="2656905"/>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8515311" y="-269034"/>
            <a:ext cx="10287" cy="1762571"/>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8831506" y="-138063"/>
            <a:ext cx="10287" cy="868238"/>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2657638" y="-724093"/>
            <a:ext cx="10287" cy="4869914"/>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3922417" y="-724094"/>
            <a:ext cx="10287" cy="4869915"/>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483207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11581" y="193736"/>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04064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167255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230445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293636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356826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420017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09588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546398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7359699"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672779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8623508"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799160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408744" y="8215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499838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248774"/>
            <a:ext cx="70457" cy="3180227"/>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57504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20695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183885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247076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310266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373457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436647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626219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563028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7526004"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689409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8789813"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8157909" y="24877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4515886"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445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35636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198826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262017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325207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388398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577969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514779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7043507"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641160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8307316"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767541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92552" y="39767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8820002" y="514184"/>
            <a:ext cx="446835"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531499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25975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89165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152356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15546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278737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341927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405118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468308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657880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594689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7842610"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721070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9106419" y="569139"/>
            <a:ext cx="37582" cy="2653825"/>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8474515" y="563262"/>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4630509"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83908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47098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10289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273479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3366700"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3998605"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5894320"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5262415" y="-122308"/>
            <a:ext cx="230240"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7158130"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652622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8421939"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779003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07175" y="-122308"/>
            <a:ext cx="230240"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931463" y="3693"/>
            <a:ext cx="223914"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259749" y="-7683"/>
            <a:ext cx="127314" cy="63656"/>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891654" y="-7683"/>
            <a:ext cx="127314" cy="63656"/>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1523560" y="-7683"/>
            <a:ext cx="7620440" cy="63656"/>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483207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11581" y="827860"/>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04064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167255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230445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293636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356826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420017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609588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546398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7359699"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672779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8623508"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799160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408744" y="716279"/>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499838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57504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20695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183885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247076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310266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373457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436647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626219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563028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7526004"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689409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8789813"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8157909" y="882897"/>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4515886"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72445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35636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198826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62017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325207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388398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577969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514779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7043507"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641160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07316"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67541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92552" y="1031795"/>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8820002" y="1148309"/>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531499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25975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89165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152356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15546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278737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341927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405118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468308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657880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594689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7842610"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721070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8474515" y="119738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483207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11581" y="1459808"/>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04064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167255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230445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293636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356826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420017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609588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546398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7359699"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672779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8623508"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799160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408744" y="1348227"/>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499838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57504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20695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183885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247076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310266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373457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436647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626219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563028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7526004"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689409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8789813"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8157909" y="1514845"/>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4515886"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72445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35636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198826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262017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325207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388398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577969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514779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7043507"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641160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8307316"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767541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92552" y="1663743"/>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8820002" y="1780255"/>
            <a:ext cx="446835"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531499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25975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89165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152356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15546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278737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341927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405118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468308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657880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594689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7842610"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721070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8474515" y="1829333"/>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483207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11581" y="2096312"/>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04064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167255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230445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293636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356826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420017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609588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546398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7359699"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672779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8623508"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799160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408744" y="1984732"/>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499838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57504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20695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183885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247076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310266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373457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436647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626219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563028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7526004"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689409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8789813"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8157909" y="2151350"/>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4515886"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72445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35636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198826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262017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325207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388398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577969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514779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7043507"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641160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8307316"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767541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92552" y="2301434"/>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8820002" y="2417948"/>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531499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25975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89165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152356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15546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278737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341927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405118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468308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657880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594689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7842610"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721070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8474515" y="246702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483207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11581" y="2729446"/>
            <a:ext cx="459486"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04064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167255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230445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293636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356826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420017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609588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546398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7359699"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672779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8623508"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799160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408744" y="2617866"/>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499838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57504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20695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183885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247076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310266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373457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436647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626219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563028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7526004"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689409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8789813"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8157909" y="2784484"/>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4515886"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72445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35636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198826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262017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325207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388398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577969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514779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7043507"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641160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8307316"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767541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92552" y="2935938"/>
            <a:ext cx="459486"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8820002" y="3052452"/>
            <a:ext cx="446836"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531499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25975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89165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152356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15546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278737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341927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405118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468308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657880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594689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7842610"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721070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8474515" y="3101528"/>
            <a:ext cx="127313" cy="127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4977107"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17179" y="3237193"/>
            <a:ext cx="17463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18567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181758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244948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3081392" y="3139272"/>
            <a:ext cx="17463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3713297"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4345202"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624091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5609012" y="3139272"/>
            <a:ext cx="17463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7504726"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687282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8768535"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8136631"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550037" y="3139271"/>
            <a:ext cx="17463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609465" y="3420989"/>
            <a:ext cx="8273246" cy="801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534037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28309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91525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154741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17957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281173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344389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407605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470821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660469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597253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786901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723685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8501175" y="27439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534037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28309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91525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154741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17957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281173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344389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407605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470821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660469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597253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786901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723685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8501175" y="908517"/>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534037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28309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91525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154741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17957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281173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344389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407605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470821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660469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597253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786901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723685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8501175" y="1540465"/>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534037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28309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91525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154741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17957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281173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344389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407605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470821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660469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597253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786901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723685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8501175" y="2176969"/>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534037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28309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91525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154741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17957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281173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344389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407605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470821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660469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597253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786901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723685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8501175" y="2810103"/>
            <a:ext cx="75011" cy="75011"/>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tIns="45720" rIns="91440" bIns="4572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cxnSp>
        <p:nvCxnSpPr>
          <p:cNvPr id="8" name="Straight Connector 7"/>
          <p:cNvCxnSpPr/>
          <p:nvPr/>
        </p:nvCxnSpPr>
        <p:spPr>
          <a:xfrm flipV="1">
            <a:off x="6290132" y="3948080"/>
            <a:ext cx="0" cy="6858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9551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10324709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438912"/>
            <a:ext cx="7290054" cy="112471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3"/>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3"/>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1990" y="2225841"/>
            <a:ext cx="3566160" cy="25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41549898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8328826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23216657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spTree>
    <p:extLst>
      <p:ext uri="{BB962C8B-B14F-4D97-AF65-F5344CB8AC3E}">
        <p14:creationId xmlns:p14="http://schemas.microsoft.com/office/powerpoint/2010/main" val="42945236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3">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cxnSp>
        <p:nvCxnSpPr>
          <p:cNvPr id="9" name="Straight Connector 8"/>
          <p:cNvCxnSpPr/>
          <p:nvPr/>
        </p:nvCxnSpPr>
        <p:spPr>
          <a:xfrm flipV="1">
            <a:off x="6290132" y="3948080"/>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9043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1714500"/>
            <a:ext cx="7290053" cy="301752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199"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marL="0" marR="0" lvl="0" indent="0" algn="l" rtl="0">
              <a:lnSpc>
                <a:spcPct val="100000"/>
              </a:lnSpc>
              <a:spcBef>
                <a:spcPts val="0"/>
              </a:spcBef>
              <a:spcAft>
                <a:spcPts val="0"/>
              </a:spcAft>
              <a:buClr>
                <a:srgbClr val="0C0C0C"/>
              </a:buClr>
              <a:buSzPct val="25000"/>
              <a:buFont typeface="Questrial"/>
              <a:buNone/>
            </a:pPr>
            <a:fld id="{00000000-1234-1234-1234-123412341234}" type="slidenum">
              <a:rPr lang="en" sz="750" b="0" i="0" u="none" strike="noStrike" cap="none" smtClean="0">
                <a:solidFill>
                  <a:srgbClr val="0C0C0C"/>
                </a:solidFill>
                <a:latin typeface="Questrial"/>
                <a:ea typeface="Questrial"/>
                <a:cs typeface="Questrial"/>
                <a:sym typeface="Questrial"/>
              </a:rPr>
              <a:t>‹#›</a:t>
            </a:fld>
            <a:endParaRPr lang="en" sz="750" b="0" i="0" u="none" strike="noStrike" cap="none">
              <a:solidFill>
                <a:srgbClr val="0C0C0C"/>
              </a:solidFill>
              <a:latin typeface="Questrial"/>
              <a:ea typeface="Questrial"/>
              <a:cs typeface="Questrial"/>
              <a:sym typeface="Questrial"/>
            </a:endParaRPr>
          </a:p>
        </p:txBody>
      </p:sp>
      <p:cxnSp>
        <p:nvCxnSpPr>
          <p:cNvPr id="7" name="Straight Connector 6"/>
          <p:cNvCxnSpPr/>
          <p:nvPr/>
        </p:nvCxnSpPr>
        <p:spPr>
          <a:xfrm flipV="1">
            <a:off x="571500" y="61974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8247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3"/>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a:spLocks noGrp="1"/>
          </p:cNvSpPr>
          <p:nvPr>
            <p:ph type="ctrTitle"/>
          </p:nvPr>
        </p:nvSpPr>
        <p:spPr>
          <a:prstGeom prst="rect">
            <a:avLst/>
          </a:prstGeom>
          <a:noFill/>
          <a:ln>
            <a:noFill/>
          </a:ln>
        </p:spPr>
        <p:txBody>
          <a:bodyPr lIns="91425" tIns="91425" rIns="91425" bIns="91425" anchor="b" anchorCtr="0">
            <a:noAutofit/>
          </a:bodyPr>
          <a:lstStyle/>
          <a:p>
            <a:pPr marL="0" marR="0" lvl="0" indent="0" algn="r" rtl="0">
              <a:lnSpc>
                <a:spcPct val="80000"/>
              </a:lnSpc>
              <a:spcBef>
                <a:spcPts val="0"/>
              </a:spcBef>
              <a:buClr>
                <a:schemeClr val="dk1"/>
              </a:buClr>
              <a:buSzPct val="25000"/>
              <a:buFont typeface="Arial"/>
              <a:buNone/>
            </a:pPr>
            <a:r>
              <a:rPr lang="en" sz="4800" b="0" i="0" u="none" strike="noStrike" cap="none" dirty="0">
                <a:solidFill>
                  <a:srgbClr val="AB641D"/>
                </a:solidFill>
                <a:latin typeface="Questrial"/>
                <a:ea typeface="Questrial"/>
                <a:cs typeface="Questrial"/>
                <a:sym typeface="Questrial"/>
              </a:rPr>
              <a:t>A LADY’S GUIDE TO LIFE IN JAPAN</a:t>
            </a:r>
          </a:p>
        </p:txBody>
      </p:sp>
      <p:sp>
        <p:nvSpPr>
          <p:cNvPr id="987" name="Shape 987"/>
          <p:cNvSpPr txBox="1">
            <a:spLocks noGrp="1"/>
          </p:cNvSpPr>
          <p:nvPr>
            <p:ph type="subTitle" idx="1"/>
          </p:nvPr>
        </p:nvSpPr>
        <p:spPr>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3"/>
              </a:buClr>
              <a:buSzPct val="25000"/>
              <a:buFont typeface="Questrial"/>
              <a:buNone/>
            </a:pPr>
            <a:r>
              <a:rPr lang="en" sz="1350" b="0" i="0" u="none" strike="noStrike" cap="none">
                <a:solidFill>
                  <a:srgbClr val="0C0C0C"/>
                </a:solidFill>
                <a:latin typeface="Questrial"/>
                <a:ea typeface="Questrial"/>
                <a:cs typeface="Questrial"/>
                <a:sym typeface="Questrial"/>
              </a:rPr>
              <a:t>Presenters: </a:t>
            </a:r>
            <a:br>
              <a:rPr lang="en" sz="1350" b="0" i="0" u="none" strike="noStrike" cap="none">
                <a:solidFill>
                  <a:srgbClr val="0C0C0C"/>
                </a:solidFill>
                <a:latin typeface="Questrial"/>
                <a:ea typeface="Questrial"/>
                <a:cs typeface="Questrial"/>
                <a:sym typeface="Questrial"/>
              </a:rPr>
            </a:br>
            <a:r>
              <a:rPr lang="en" sz="1350" b="0" i="0" u="none" strike="noStrike" cap="none">
                <a:solidFill>
                  <a:srgbClr val="0C0C0C"/>
                </a:solidFill>
                <a:latin typeface="Questrial"/>
                <a:ea typeface="Questrial"/>
                <a:cs typeface="Questrial"/>
                <a:sym typeface="Questrial"/>
              </a:rPr>
              <a:t>Ashleigh Stebbins </a:t>
            </a:r>
          </a:p>
          <a:p>
            <a:pPr marL="0" marR="0" lvl="0" indent="0" algn="ctr" rtl="0">
              <a:lnSpc>
                <a:spcPct val="100000"/>
              </a:lnSpc>
              <a:spcBef>
                <a:spcPts val="150"/>
              </a:spcBef>
              <a:spcAft>
                <a:spcPts val="0"/>
              </a:spcAft>
              <a:buClr>
                <a:schemeClr val="accent3"/>
              </a:buClr>
              <a:buSzPct val="25000"/>
              <a:buFont typeface="Questrial"/>
              <a:buNone/>
            </a:pPr>
            <a:r>
              <a:rPr lang="en"/>
              <a:t>&amp; </a:t>
            </a:r>
            <a:r>
              <a:rPr lang="en" sz="1350" b="0" i="0" u="none" strike="noStrike" cap="none">
                <a:solidFill>
                  <a:srgbClr val="0C0C0C"/>
                </a:solidFill>
                <a:latin typeface="Questrial"/>
                <a:ea typeface="Questrial"/>
                <a:cs typeface="Questrial"/>
                <a:sym typeface="Questrial"/>
              </a:rPr>
              <a:t>Anne Marie Hart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Shape 1092"/>
          <p:cNvSpPr txBox="1">
            <a:spLocks noGrp="1"/>
          </p:cNvSpPr>
          <p:nvPr>
            <p:ph type="title"/>
          </p:nvPr>
        </p:nvSpPr>
        <p:spPr>
          <a:xfrm>
            <a:off x="611560" y="818920"/>
            <a:ext cx="8229600" cy="795884"/>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WORKPLACE: TEACHERS – </a:t>
            </a:r>
            <a:br>
              <a:rPr lang="en" sz="3750" b="0" i="0" u="none" strike="noStrike" cap="none">
                <a:solidFill>
                  <a:srgbClr val="0C0C0C"/>
                </a:solidFill>
                <a:latin typeface="Questrial"/>
                <a:ea typeface="Questrial"/>
                <a:cs typeface="Questrial"/>
                <a:sym typeface="Questrial"/>
              </a:rPr>
            </a:br>
            <a:r>
              <a:rPr lang="en" sz="3750" b="0" i="0" u="none" strike="noStrike" cap="none">
                <a:solidFill>
                  <a:srgbClr val="0C0C0C"/>
                </a:solidFill>
                <a:latin typeface="Questrial"/>
                <a:ea typeface="Questrial"/>
                <a:cs typeface="Questrial"/>
                <a:sym typeface="Questrial"/>
              </a:rPr>
              <a:t>THE GOOD, THE BAD, </a:t>
            </a:r>
            <a:r>
              <a:rPr lang="en"/>
              <a:t>&amp; </a:t>
            </a:r>
            <a:r>
              <a:rPr lang="en" sz="3750" b="0" i="0" u="none" strike="noStrike" cap="none">
                <a:solidFill>
                  <a:srgbClr val="0C0C0C"/>
                </a:solidFill>
                <a:latin typeface="Questrial"/>
                <a:ea typeface="Questrial"/>
                <a:cs typeface="Questrial"/>
                <a:sym typeface="Questrial"/>
              </a:rPr>
              <a:t>THE UGLY</a:t>
            </a:r>
          </a:p>
        </p:txBody>
      </p:sp>
      <p:sp>
        <p:nvSpPr>
          <p:cNvPr id="1093" name="Shape 1093"/>
          <p:cNvSpPr txBox="1">
            <a:spLocks noGrp="1"/>
          </p:cNvSpPr>
          <p:nvPr>
            <p:ph type="body" idx="1"/>
          </p:nvPr>
        </p:nvSpPr>
        <p:spPr>
          <a:xfrm>
            <a:off x="611560" y="1598091"/>
            <a:ext cx="8075240" cy="3327757"/>
          </a:xfrm>
          <a:prstGeom prst="rect">
            <a:avLst/>
          </a:prstGeom>
          <a:noFill/>
          <a:ln>
            <a:noFill/>
          </a:ln>
        </p:spPr>
        <p:txBody>
          <a:bodyPr lIns="91425" tIns="91425" rIns="91425" bIns="91425" anchor="t" anchorCtr="0">
            <a:noAutofit/>
          </a:bodyPr>
          <a:lstStyle/>
          <a:p>
            <a:pPr marL="68263" marR="0" lvl="0" indent="-68263" algn="l" rtl="0">
              <a:lnSpc>
                <a:spcPct val="150000"/>
              </a:lnSpc>
              <a:spcBef>
                <a:spcPts val="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Situations vary greatly; frustration is natural</a:t>
            </a:r>
          </a:p>
          <a:p>
            <a:pPr marL="68580" marR="0" lvl="0" indent="-99060" algn="l" rtl="0">
              <a:lnSpc>
                <a:spcPct val="150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People are busy, but communication is key</a:t>
            </a:r>
          </a:p>
          <a:p>
            <a:pPr marL="198882" marR="0" lvl="1" indent="-140462" algn="l" rtl="0">
              <a:lnSpc>
                <a:spcPct val="150000"/>
              </a:lnSpc>
              <a:spcBef>
                <a:spcPts val="150"/>
              </a:spcBef>
              <a:spcAft>
                <a:spcPts val="0"/>
              </a:spcAft>
              <a:buClr>
                <a:srgbClr val="CBAE22"/>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Try to socialize and get to know them</a:t>
            </a:r>
          </a:p>
          <a:p>
            <a:pPr marL="68580" marR="0" lvl="0" indent="-99060" algn="l" rtl="0">
              <a:lnSpc>
                <a:spcPct val="150000"/>
              </a:lnSpc>
              <a:spcBef>
                <a:spcPts val="30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Do not complain to your students or teachers</a:t>
            </a:r>
          </a:p>
          <a:p>
            <a:pPr marL="198882" marR="0" lvl="1" indent="-140462" algn="l" rtl="0">
              <a:lnSpc>
                <a:spcPct val="150000"/>
              </a:lnSpc>
              <a:spcBef>
                <a:spcPts val="150"/>
              </a:spcBef>
              <a:spcAft>
                <a:spcPts val="0"/>
              </a:spcAft>
              <a:buClr>
                <a:srgbClr val="CBAE22"/>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Talk with your supervisor or an RA</a:t>
            </a:r>
          </a:p>
          <a:p>
            <a:pPr marL="68580" marR="0" lvl="0" indent="-99060" algn="l" rtl="0">
              <a:lnSpc>
                <a:spcPct val="150000"/>
              </a:lnSpc>
              <a:spcBef>
                <a:spcPts val="30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You will be judged differently</a:t>
            </a:r>
          </a:p>
          <a:p>
            <a:pPr marL="68580" marR="0" lvl="0" indent="-99060" algn="l" rtl="0">
              <a:lnSpc>
                <a:spcPct val="150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It’s a fact… you won’t get along with everyone </a:t>
            </a:r>
          </a:p>
          <a:p>
            <a:pPr marL="68580" marR="0" lvl="0" indent="-99060" algn="l" rtl="0">
              <a:lnSpc>
                <a:spcPct val="150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Remember that people rotate out every April</a:t>
            </a:r>
          </a:p>
          <a:p>
            <a:pPr marL="68580" marR="0" lvl="0" indent="-68580" algn="l" rtl="0">
              <a:lnSpc>
                <a:spcPct val="90000"/>
              </a:lnSpc>
              <a:spcBef>
                <a:spcPts val="150"/>
              </a:spcBef>
              <a:spcAft>
                <a:spcPts val="0"/>
              </a:spcAft>
              <a:buClr>
                <a:schemeClr val="accent3"/>
              </a:buClr>
              <a:buSzPct val="100000"/>
              <a:buFont typeface="Noto Sans Symbols"/>
              <a:buNone/>
            </a:pPr>
            <a:endParaRPr sz="2400" b="0" i="0" u="none" strike="noStrike" cap="none" dirty="0">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100000"/>
              <a:buFont typeface="Noto Sans Symbols"/>
              <a:buNone/>
            </a:pPr>
            <a:endParaRPr sz="2400" b="0" i="0" u="none" strike="noStrike" cap="none" dirty="0">
              <a:solidFill>
                <a:schemeClr val="dk1"/>
              </a:solidFill>
              <a:latin typeface="Questrial"/>
              <a:ea typeface="Questrial"/>
              <a:cs typeface="Questrial"/>
              <a:sym typeface="Questrial"/>
            </a:endParaRPr>
          </a:p>
        </p:txBody>
      </p:sp>
      <p:pic>
        <p:nvPicPr>
          <p:cNvPr id="1094" name="Shape 1094" descr="enkai.jpg"/>
          <p:cNvPicPr preferRelativeResize="0"/>
          <p:nvPr/>
        </p:nvPicPr>
        <p:blipFill>
          <a:blip r:embed="rId3">
            <a:alphaModFix/>
          </a:blip>
          <a:stretch>
            <a:fillRect/>
          </a:stretch>
        </p:blipFill>
        <p:spPr>
          <a:xfrm>
            <a:off x="5138974" y="2038350"/>
            <a:ext cx="3640449" cy="20477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Shape 1100"/>
          <p:cNvSpPr txBox="1">
            <a:spLocks noGrp="1"/>
          </p:cNvSpPr>
          <p:nvPr>
            <p:ph type="title"/>
          </p:nvPr>
        </p:nvSpPr>
        <p:spPr>
          <a:xfrm>
            <a:off x="611560" y="4835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WORKPLACE: </a:t>
            </a:r>
            <a:r>
              <a:rPr lang="en" dirty="0"/>
              <a:t>YOUR SUPERVISOR</a:t>
            </a:r>
          </a:p>
        </p:txBody>
      </p:sp>
      <p:sp>
        <p:nvSpPr>
          <p:cNvPr id="1099" name="Shape 1099"/>
          <p:cNvSpPr txBox="1">
            <a:spLocks noGrp="1"/>
          </p:cNvSpPr>
          <p:nvPr>
            <p:ph type="body" idx="1"/>
          </p:nvPr>
        </p:nvSpPr>
        <p:spPr>
          <a:xfrm>
            <a:off x="457200" y="1276350"/>
            <a:ext cx="8383800" cy="3725700"/>
          </a:xfrm>
          <a:prstGeom prst="rect">
            <a:avLst/>
          </a:prstGeom>
        </p:spPr>
        <p:txBody>
          <a:bodyPr lIns="91425" tIns="91425" rIns="91425" bIns="91425" anchor="t" anchorCtr="0">
            <a:noAutofit/>
          </a:bodyPr>
          <a:lstStyle/>
          <a:p>
            <a:pPr marL="0" lvl="0" indent="0" rtl="0">
              <a:lnSpc>
                <a:spcPct val="100000"/>
              </a:lnSpc>
              <a:spcBef>
                <a:spcPts val="400"/>
              </a:spcBef>
              <a:spcAft>
                <a:spcPts val="0"/>
              </a:spcAft>
              <a:buNone/>
            </a:pPr>
            <a:r>
              <a:rPr lang="en" sz="1800" b="1" dirty="0"/>
              <a:t>Supervisors will come in all shapes and sizes:</a:t>
            </a:r>
          </a:p>
          <a:p>
            <a:pPr lvl="1" indent="-140462">
              <a:lnSpc>
                <a:spcPct val="150000"/>
              </a:lnSpc>
              <a:spcBef>
                <a:spcPts val="150"/>
              </a:spcBef>
              <a:spcAft>
                <a:spcPts val="0"/>
              </a:spcAft>
              <a:buClr>
                <a:srgbClr val="CBAE22"/>
              </a:buClr>
              <a:buSzPct val="100000"/>
              <a:buFont typeface="Questrial"/>
              <a:buChar char="●"/>
            </a:pPr>
            <a:r>
              <a:rPr lang="en" sz="1600" dirty="0">
                <a:solidFill>
                  <a:srgbClr val="000000"/>
                </a:solidFill>
              </a:rPr>
              <a:t> </a:t>
            </a:r>
            <a:r>
              <a:rPr lang="en" sz="1600" dirty="0"/>
              <a:t>Helpful, disdainful, very competent, incompetent, interested in your life, not available, etc.</a:t>
            </a:r>
          </a:p>
          <a:p>
            <a:pPr lvl="1" indent="-140462">
              <a:lnSpc>
                <a:spcPct val="150000"/>
              </a:lnSpc>
              <a:spcBef>
                <a:spcPts val="150"/>
              </a:spcBef>
              <a:spcAft>
                <a:spcPts val="0"/>
              </a:spcAft>
              <a:buClr>
                <a:srgbClr val="CBAE22"/>
              </a:buClr>
              <a:buSzPct val="100000"/>
              <a:buFont typeface="Questrial"/>
              <a:buChar char="●"/>
            </a:pPr>
            <a:r>
              <a:rPr lang="en" sz="1600" dirty="0"/>
              <a:t> Try to establish what kind of relationship you can expect early on</a:t>
            </a:r>
          </a:p>
          <a:p>
            <a:pPr marL="0" lvl="0" indent="0" rtl="0">
              <a:lnSpc>
                <a:spcPct val="115000"/>
              </a:lnSpc>
              <a:spcBef>
                <a:spcPts val="400"/>
              </a:spcBef>
              <a:spcAft>
                <a:spcPts val="0"/>
              </a:spcAft>
              <a:buNone/>
            </a:pPr>
            <a:endParaRPr sz="600" dirty="0">
              <a:solidFill>
                <a:srgbClr val="000000"/>
              </a:solidFill>
            </a:endParaRPr>
          </a:p>
          <a:p>
            <a:pPr marL="0" lvl="0" indent="0">
              <a:lnSpc>
                <a:spcPct val="100000"/>
              </a:lnSpc>
              <a:spcBef>
                <a:spcPts val="440"/>
              </a:spcBef>
              <a:spcAft>
                <a:spcPts val="0"/>
              </a:spcAft>
              <a:buNone/>
            </a:pPr>
            <a:r>
              <a:rPr lang="en" sz="1800" b="1" dirty="0"/>
              <a:t>If you do not get along with your supervisor:</a:t>
            </a:r>
          </a:p>
          <a:p>
            <a:pPr indent="-99060">
              <a:lnSpc>
                <a:spcPct val="150000"/>
              </a:lnSpc>
              <a:spcBef>
                <a:spcPts val="150"/>
              </a:spcBef>
              <a:spcAft>
                <a:spcPts val="0"/>
              </a:spcAft>
              <a:buClr>
                <a:schemeClr val="dk1"/>
              </a:buClr>
              <a:buSzPct val="100000"/>
              <a:buFont typeface="Questrial"/>
              <a:buChar char="●"/>
            </a:pPr>
            <a:r>
              <a:rPr lang="en" sz="1600" dirty="0"/>
              <a:t> Try to become more independent from them </a:t>
            </a:r>
          </a:p>
          <a:p>
            <a:pPr lvl="1" indent="-140462">
              <a:lnSpc>
                <a:spcPct val="150000"/>
              </a:lnSpc>
              <a:spcBef>
                <a:spcPts val="150"/>
              </a:spcBef>
              <a:spcAft>
                <a:spcPts val="0"/>
              </a:spcAft>
              <a:buClr>
                <a:srgbClr val="CBAE22"/>
              </a:buClr>
              <a:buSzPct val="100000"/>
              <a:buFont typeface="Questrial"/>
              <a:buChar char="●"/>
            </a:pPr>
            <a:r>
              <a:rPr lang="en" sz="1600" dirty="0"/>
              <a:t>Turn to other teachers or friends for </a:t>
            </a:r>
            <a:r>
              <a:rPr lang="en" sz="1600" dirty="0" smtClean="0"/>
              <a:t>advice</a:t>
            </a:r>
            <a:endParaRPr lang="en" sz="1600" dirty="0"/>
          </a:p>
          <a:p>
            <a:pPr indent="-99060">
              <a:lnSpc>
                <a:spcPct val="150000"/>
              </a:lnSpc>
              <a:spcBef>
                <a:spcPts val="150"/>
              </a:spcBef>
              <a:spcAft>
                <a:spcPts val="0"/>
              </a:spcAft>
              <a:buClr>
                <a:schemeClr val="dk1"/>
              </a:buClr>
              <a:buSzPct val="100000"/>
              <a:buFont typeface="Questrial"/>
              <a:buChar char="●"/>
            </a:pPr>
            <a:r>
              <a:rPr lang="en" sz="1600" dirty="0"/>
              <a:t> Remember </a:t>
            </a:r>
            <a:r>
              <a:rPr lang="en" sz="1600" dirty="0" smtClean="0"/>
              <a:t>your </a:t>
            </a:r>
            <a:r>
              <a:rPr lang="en" sz="1600" dirty="0"/>
              <a:t>supervisor may change in April</a:t>
            </a:r>
          </a:p>
          <a:p>
            <a:pPr indent="-99060">
              <a:lnSpc>
                <a:spcPct val="150000"/>
              </a:lnSpc>
              <a:spcBef>
                <a:spcPts val="150"/>
              </a:spcBef>
              <a:spcAft>
                <a:spcPts val="0"/>
              </a:spcAft>
              <a:buClr>
                <a:schemeClr val="dk1"/>
              </a:buClr>
              <a:buSzPct val="100000"/>
              <a:buFont typeface="Questrial"/>
              <a:buChar char="●"/>
            </a:pPr>
            <a:r>
              <a:rPr lang="en" sz="1600" dirty="0"/>
              <a:t> If necessary, try </a:t>
            </a:r>
            <a:r>
              <a:rPr lang="en" sz="1600" dirty="0" smtClean="0"/>
              <a:t>talking to them </a:t>
            </a:r>
            <a:r>
              <a:rPr lang="en" sz="1600" dirty="0"/>
              <a:t>after school</a:t>
            </a:r>
          </a:p>
          <a:p>
            <a:pPr indent="-99060">
              <a:lnSpc>
                <a:spcPct val="150000"/>
              </a:lnSpc>
              <a:spcBef>
                <a:spcPts val="150"/>
              </a:spcBef>
              <a:spcAft>
                <a:spcPts val="0"/>
              </a:spcAft>
              <a:buClr>
                <a:schemeClr val="dk1"/>
              </a:buClr>
              <a:buSzPct val="100000"/>
              <a:buFont typeface="Questrial"/>
              <a:buChar char="●"/>
            </a:pPr>
            <a:r>
              <a:rPr lang="en" sz="1600" dirty="0"/>
              <a:t> Talk to older JETs or your PA</a:t>
            </a:r>
          </a:p>
          <a:p>
            <a:pPr lvl="0">
              <a:spcBef>
                <a:spcPts val="0"/>
              </a:spcBef>
              <a:buNone/>
            </a:pPr>
            <a:endParaRPr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222" b="36667"/>
          <a:stretch/>
        </p:blipFill>
        <p:spPr>
          <a:xfrm>
            <a:off x="5029200" y="2952750"/>
            <a:ext cx="4011395" cy="160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1143000" y="3720040"/>
            <a:ext cx="5829300" cy="1097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rgbClr val="0C0C0C"/>
              </a:buClr>
              <a:buSzPct val="25000"/>
              <a:buFont typeface="Questrial"/>
              <a:buNone/>
            </a:pPr>
            <a:r>
              <a:rPr lang="en" sz="4800" b="0" i="0" u="none" strike="noStrike" cap="none" dirty="0">
                <a:solidFill>
                  <a:srgbClr val="0C0C0C"/>
                </a:solidFill>
                <a:latin typeface="Questrial"/>
                <a:ea typeface="Questrial"/>
                <a:cs typeface="Questrial"/>
                <a:sym typeface="Questrial"/>
              </a:rPr>
              <a:t>RELATIONSHIPS</a:t>
            </a:r>
          </a:p>
        </p:txBody>
      </p:sp>
      <p:sp>
        <p:nvSpPr>
          <p:cNvPr id="1106" name="Shape 1106"/>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3"/>
              </a:buClr>
              <a:buSzPct val="25000"/>
              <a:buFont typeface="Questrial"/>
              <a:buNone/>
            </a:pPr>
            <a:endParaRPr sz="1350" b="0" i="0" u="none" strike="noStrike" cap="none">
              <a:solidFill>
                <a:srgbClr val="0C0C0C"/>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Shape 1111"/>
          <p:cNvSpPr txBox="1">
            <a:spLocks noGrp="1"/>
          </p:cNvSpPr>
          <p:nvPr>
            <p:ph type="title"/>
          </p:nvPr>
        </p:nvSpPr>
        <p:spPr>
          <a:xfrm>
            <a:off x="611560" y="431847"/>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SOCIALIZING</a:t>
            </a:r>
          </a:p>
        </p:txBody>
      </p:sp>
      <p:sp>
        <p:nvSpPr>
          <p:cNvPr id="1112" name="Shape 1112"/>
          <p:cNvSpPr txBox="1">
            <a:spLocks noGrp="1"/>
          </p:cNvSpPr>
          <p:nvPr>
            <p:ph type="body" idx="1"/>
          </p:nvPr>
        </p:nvSpPr>
        <p:spPr>
          <a:xfrm>
            <a:off x="611425" y="1123950"/>
            <a:ext cx="8129100" cy="26535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accent3"/>
              </a:buClr>
              <a:buSzPct val="25000"/>
              <a:buFont typeface="Questrial"/>
              <a:buNone/>
            </a:pPr>
            <a:endParaRPr dirty="0"/>
          </a:p>
          <a:p>
            <a:pPr marL="68580" marR="0" lvl="0" indent="-99060" algn="l" rtl="0">
              <a:lnSpc>
                <a:spcPct val="150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Japanese friends</a:t>
            </a:r>
          </a:p>
          <a:p>
            <a:pPr marL="198882" marR="0" lvl="1" indent="-140462" algn="l" rtl="0">
              <a:lnSpc>
                <a:spcPct val="150000"/>
              </a:lnSpc>
              <a:spcBef>
                <a:spcPts val="150"/>
              </a:spcBef>
              <a:spcAft>
                <a:spcPts val="0"/>
              </a:spcAft>
              <a:buClr>
                <a:srgbClr val="CBAE22"/>
              </a:buClr>
              <a:buSzPct val="100000"/>
              <a:buFont typeface="Questrial"/>
              <a:buChar char="●"/>
            </a:pPr>
            <a:r>
              <a:rPr lang="en" sz="1600" b="0" i="0" u="none" strike="noStrike" cap="none" dirty="0">
                <a:solidFill>
                  <a:schemeClr val="dk1"/>
                </a:solidFill>
                <a:latin typeface="Questrial"/>
                <a:ea typeface="Questrial"/>
                <a:cs typeface="Questrial"/>
                <a:sym typeface="Questrial"/>
              </a:rPr>
              <a:t> Coworkers outside of work</a:t>
            </a:r>
          </a:p>
          <a:p>
            <a:pPr marL="68580" marR="0" lvl="0" indent="-99060" algn="l" rtl="0">
              <a:lnSpc>
                <a:spcPct val="150000"/>
              </a:lnSpc>
              <a:spcBef>
                <a:spcPts val="30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JETs and other foreigners</a:t>
            </a:r>
          </a:p>
          <a:p>
            <a:pPr marL="198882" marR="0" lvl="1" indent="-140462" algn="l" rtl="0">
              <a:lnSpc>
                <a:spcPct val="150000"/>
              </a:lnSpc>
              <a:spcBef>
                <a:spcPts val="150"/>
              </a:spcBef>
              <a:spcAft>
                <a:spcPts val="0"/>
              </a:spcAft>
              <a:buClr>
                <a:srgbClr val="CBAE22"/>
              </a:buClr>
              <a:buSzPct val="100000"/>
              <a:buFont typeface="Questrial"/>
              <a:buChar char="●"/>
            </a:pPr>
            <a:r>
              <a:rPr lang="en" sz="1600" b="0" i="0" u="none" strike="noStrike" cap="none" dirty="0">
                <a:solidFill>
                  <a:schemeClr val="dk1"/>
                </a:solidFill>
                <a:latin typeface="Questrial"/>
                <a:ea typeface="Questrial"/>
                <a:cs typeface="Questrial"/>
                <a:sym typeface="Questrial"/>
              </a:rPr>
              <a:t> AJET events</a:t>
            </a:r>
          </a:p>
          <a:p>
            <a:pPr marL="198882" marR="0" lvl="1" indent="-140462" algn="l" rtl="0">
              <a:lnSpc>
                <a:spcPct val="150000"/>
              </a:lnSpc>
              <a:spcBef>
                <a:spcPts val="300"/>
              </a:spcBef>
              <a:spcAft>
                <a:spcPts val="0"/>
              </a:spcAft>
              <a:buClr>
                <a:srgbClr val="CBAE22"/>
              </a:buClr>
              <a:buSzPct val="100000"/>
              <a:buFont typeface="Questrial"/>
              <a:buChar char="●"/>
            </a:pPr>
            <a:r>
              <a:rPr lang="en" sz="1600" b="0" i="0" u="none" strike="noStrike" cap="none" dirty="0">
                <a:solidFill>
                  <a:schemeClr val="dk1"/>
                </a:solidFill>
                <a:latin typeface="Questrial"/>
                <a:ea typeface="Questrial"/>
                <a:cs typeface="Questrial"/>
                <a:sym typeface="Questrial"/>
              </a:rPr>
              <a:t> Local events</a:t>
            </a:r>
          </a:p>
          <a:p>
            <a:pPr marL="68580" marR="0" lvl="0" indent="-99060" algn="l" rtl="0">
              <a:lnSpc>
                <a:spcPct val="150000"/>
              </a:lnSpc>
              <a:spcBef>
                <a:spcPts val="30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Act appropriately; students and parents are </a:t>
            </a:r>
            <a:r>
              <a:rPr lang="en" sz="1600" b="0" i="0" u="none" strike="noStrike" cap="none" dirty="0" smtClean="0">
                <a:solidFill>
                  <a:schemeClr val="dk1"/>
                </a:solidFill>
                <a:latin typeface="Questrial"/>
                <a:ea typeface="Questrial"/>
                <a:cs typeface="Questrial"/>
                <a:sym typeface="Questrial"/>
              </a:rPr>
              <a:t>everywhere</a:t>
            </a:r>
          </a:p>
          <a:p>
            <a:pPr marL="0" marR="0" lvl="0" indent="0" algn="l" rtl="0">
              <a:lnSpc>
                <a:spcPct val="150000"/>
              </a:lnSpc>
              <a:spcBef>
                <a:spcPts val="300"/>
              </a:spcBef>
              <a:spcAft>
                <a:spcPts val="0"/>
              </a:spcAft>
              <a:buClr>
                <a:schemeClr val="dk1"/>
              </a:buClr>
              <a:buSzPct val="100000"/>
              <a:buNone/>
            </a:pPr>
            <a:endParaRPr lang="en" sz="1400" b="0" i="0" u="none" strike="noStrike" cap="none" dirty="0">
              <a:solidFill>
                <a:schemeClr val="dk1"/>
              </a:solidFill>
              <a:latin typeface="Questrial"/>
              <a:ea typeface="Questrial"/>
              <a:cs typeface="Questrial"/>
              <a:sym typeface="Questrial"/>
            </a:endParaRPr>
          </a:p>
          <a:p>
            <a:pPr marL="0" marR="0" lvl="0" indent="0" algn="l" rtl="0">
              <a:lnSpc>
                <a:spcPct val="150000"/>
              </a:lnSpc>
              <a:spcBef>
                <a:spcPts val="150"/>
              </a:spcBef>
              <a:spcAft>
                <a:spcPts val="0"/>
              </a:spcAft>
              <a:buNone/>
            </a:pPr>
            <a:r>
              <a:rPr lang="en" sz="1600" b="0" i="1" u="none" strike="noStrike" cap="none" dirty="0">
                <a:solidFill>
                  <a:schemeClr val="dk1"/>
                </a:solidFill>
                <a:latin typeface="Questrial"/>
                <a:ea typeface="Questrial"/>
                <a:cs typeface="Questrial"/>
                <a:sym typeface="Questrial"/>
              </a:rPr>
              <a:t>Remember you are a public servant and with that comes certain responsibilities</a:t>
            </a:r>
          </a:p>
          <a:p>
            <a:pPr marL="68580" marR="0" lvl="0" indent="-68580" algn="l" rtl="0">
              <a:lnSpc>
                <a:spcPct val="90000"/>
              </a:lnSpc>
              <a:spcBef>
                <a:spcPts val="15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p:txBody>
      </p:sp>
      <p:pic>
        <p:nvPicPr>
          <p:cNvPr id="1113" name="Shape 1113" descr="TsuruAJETlogo.png"/>
          <p:cNvPicPr preferRelativeResize="0"/>
          <p:nvPr/>
        </p:nvPicPr>
        <p:blipFill>
          <a:blip r:embed="rId3">
            <a:alphaModFix/>
          </a:blip>
          <a:stretch>
            <a:fillRect/>
          </a:stretch>
        </p:blipFill>
        <p:spPr>
          <a:xfrm>
            <a:off x="4622279" y="819150"/>
            <a:ext cx="3988321" cy="26535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Shape 1118"/>
          <p:cNvSpPr txBox="1">
            <a:spLocks noGrp="1"/>
          </p:cNvSpPr>
          <p:nvPr>
            <p:ph type="title"/>
          </p:nvPr>
        </p:nvSpPr>
        <p:spPr>
          <a:xfrm>
            <a:off x="615695" y="185113"/>
            <a:ext cx="729000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DATING</a:t>
            </a:r>
          </a:p>
        </p:txBody>
      </p:sp>
      <p:sp>
        <p:nvSpPr>
          <p:cNvPr id="1119" name="Shape 1119"/>
          <p:cNvSpPr txBox="1">
            <a:spLocks noGrp="1"/>
          </p:cNvSpPr>
          <p:nvPr>
            <p:ph sz="half" idx="1"/>
          </p:nvPr>
        </p:nvSpPr>
        <p:spPr>
          <a:xfrm>
            <a:off x="768100" y="2343175"/>
            <a:ext cx="3566100" cy="24384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 sz="1800" b="1" i="0" u="none" strike="noStrike" cap="none" dirty="0">
                <a:solidFill>
                  <a:schemeClr val="dk1"/>
                </a:solidFill>
                <a:latin typeface="Questrial"/>
                <a:ea typeface="Questrial"/>
                <a:cs typeface="Questrial"/>
                <a:sym typeface="Questrial"/>
              </a:rPr>
              <a:t>Dating a Japanese man/woman:</a:t>
            </a:r>
          </a:p>
          <a:p>
            <a:pPr indent="-99060">
              <a:lnSpc>
                <a:spcPct val="150000"/>
              </a:lnSpc>
              <a:spcBef>
                <a:spcPts val="150"/>
              </a:spcBef>
              <a:spcAft>
                <a:spcPts val="0"/>
              </a:spcAft>
              <a:buClr>
                <a:schemeClr val="dk1"/>
              </a:buClr>
              <a:buSzPct val="100000"/>
              <a:buFont typeface="Questrial"/>
              <a:buChar char="●"/>
            </a:pPr>
            <a:r>
              <a:rPr lang="en" sz="1600" dirty="0">
                <a:solidFill>
                  <a:srgbClr val="000000"/>
                </a:solidFill>
                <a:sym typeface="Arial"/>
              </a:rPr>
              <a:t> </a:t>
            </a:r>
            <a:r>
              <a:rPr lang="en" sz="1600" dirty="0">
                <a:solidFill>
                  <a:srgbClr val="000000"/>
                </a:solidFill>
                <a:latin typeface="Questrial" panose="020B0604020202020204" charset="0"/>
              </a:rPr>
              <a:t>Small towns, big rumors</a:t>
            </a:r>
          </a:p>
          <a:p>
            <a:pPr lvl="0" indent="-99060">
              <a:lnSpc>
                <a:spcPct val="150000"/>
              </a:lnSpc>
              <a:spcBef>
                <a:spcPts val="150"/>
              </a:spcBef>
              <a:spcAft>
                <a:spcPts val="0"/>
              </a:spcAft>
              <a:buClr>
                <a:schemeClr val="dk1"/>
              </a:buClr>
              <a:buSzPct val="100000"/>
              <a:buFont typeface="Questrial"/>
              <a:buChar char="●"/>
            </a:pPr>
            <a:r>
              <a:rPr lang="en" sz="1600" dirty="0">
                <a:solidFill>
                  <a:srgbClr val="000000"/>
                </a:solidFill>
                <a:latin typeface="Questrial" panose="020B0604020202020204" charset="0"/>
              </a:rPr>
              <a:t> Cultural differences</a:t>
            </a:r>
          </a:p>
          <a:p>
            <a:pPr lvl="1" indent="-140462">
              <a:lnSpc>
                <a:spcPct val="150000"/>
              </a:lnSpc>
              <a:spcAft>
                <a:spcPts val="0"/>
              </a:spcAft>
              <a:buClr>
                <a:srgbClr val="CBAE22"/>
              </a:buClr>
              <a:buSzPct val="100000"/>
              <a:buFont typeface="Questrial"/>
              <a:buChar char="●"/>
            </a:pPr>
            <a:r>
              <a:rPr lang="en" sz="1600" dirty="0">
                <a:solidFill>
                  <a:schemeClr val="dk1"/>
                </a:solidFill>
                <a:latin typeface="Questrial" panose="020B0604020202020204" charset="0"/>
                <a:ea typeface="Questrial"/>
                <a:cs typeface="Questrial"/>
                <a:sym typeface="Questrial"/>
              </a:rPr>
              <a:t>Short term vs long term</a:t>
            </a:r>
          </a:p>
          <a:p>
            <a:pPr lvl="1" indent="-140462">
              <a:lnSpc>
                <a:spcPct val="150000"/>
              </a:lnSpc>
              <a:spcAft>
                <a:spcPts val="0"/>
              </a:spcAft>
              <a:buClr>
                <a:srgbClr val="CBAE22"/>
              </a:buClr>
              <a:buSzPct val="100000"/>
              <a:buFont typeface="Questrial"/>
              <a:buChar char="●"/>
            </a:pPr>
            <a:r>
              <a:rPr lang="en" sz="1600" dirty="0">
                <a:solidFill>
                  <a:schemeClr val="dk1"/>
                </a:solidFill>
                <a:latin typeface="Questrial" panose="020B0604020202020204" charset="0"/>
                <a:ea typeface="Questrial"/>
                <a:cs typeface="Questrial"/>
                <a:sym typeface="Questrial"/>
              </a:rPr>
              <a:t>Foreign girlfriend vs Japanese     girlfriend</a:t>
            </a:r>
          </a:p>
          <a:p>
            <a:pPr indent="-99060">
              <a:lnSpc>
                <a:spcPct val="150000"/>
              </a:lnSpc>
              <a:spcBef>
                <a:spcPts val="150"/>
              </a:spcBef>
              <a:spcAft>
                <a:spcPts val="0"/>
              </a:spcAft>
              <a:buClr>
                <a:schemeClr val="dk1"/>
              </a:buClr>
              <a:buSzPct val="100000"/>
              <a:buFont typeface="Questrial"/>
              <a:buChar char="●"/>
            </a:pPr>
            <a:r>
              <a:rPr lang="en" sz="1600" dirty="0">
                <a:latin typeface="Questrial" panose="020B0604020202020204" charset="0"/>
              </a:rPr>
              <a:t> </a:t>
            </a:r>
            <a:r>
              <a:rPr lang="en" sz="1600" dirty="0">
                <a:solidFill>
                  <a:srgbClr val="000000"/>
                </a:solidFill>
                <a:latin typeface="Questrial" panose="020B0604020202020204" charset="0"/>
              </a:rPr>
              <a:t>Communication is key</a:t>
            </a:r>
          </a:p>
          <a:p>
            <a:pPr marL="914400" marR="0" lvl="0" indent="0" algn="l" rtl="0">
              <a:lnSpc>
                <a:spcPct val="90000"/>
              </a:lnSpc>
              <a:spcBef>
                <a:spcPts val="450"/>
              </a:spcBef>
              <a:spcAft>
                <a:spcPts val="0"/>
              </a:spcAft>
              <a:buNone/>
            </a:pPr>
            <a:endParaRPr sz="1400" dirty="0"/>
          </a:p>
          <a:p>
            <a:pPr marL="0" marR="0" lvl="0" indent="0" algn="l" rtl="0">
              <a:lnSpc>
                <a:spcPct val="90000"/>
              </a:lnSpc>
              <a:spcBef>
                <a:spcPts val="450"/>
              </a:spcBef>
              <a:spcAft>
                <a:spcPts val="0"/>
              </a:spcAft>
              <a:buNone/>
            </a:pPr>
            <a:endParaRPr sz="1800" dirty="0"/>
          </a:p>
        </p:txBody>
      </p:sp>
      <p:sp>
        <p:nvSpPr>
          <p:cNvPr id="1120" name="Shape 1120"/>
          <p:cNvSpPr txBox="1">
            <a:spLocks noGrp="1"/>
          </p:cNvSpPr>
          <p:nvPr>
            <p:ph sz="half" idx="2"/>
          </p:nvPr>
        </p:nvSpPr>
        <p:spPr>
          <a:xfrm>
            <a:off x="4516375" y="2401050"/>
            <a:ext cx="4472400" cy="2220000"/>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 sz="1800" b="1" i="0" u="none" strike="noStrike" cap="none" dirty="0">
                <a:solidFill>
                  <a:schemeClr val="dk1"/>
                </a:solidFill>
                <a:latin typeface="Questrial" panose="020B0604020202020204" charset="0"/>
                <a:ea typeface="Questrial"/>
                <a:cs typeface="Questrial"/>
                <a:sym typeface="Questrial"/>
              </a:rPr>
              <a:t>Dating another JET:</a:t>
            </a:r>
          </a:p>
          <a:p>
            <a:pPr marL="0" marR="0" lvl="0" indent="0" algn="l" rtl="0">
              <a:lnSpc>
                <a:spcPct val="90000"/>
              </a:lnSpc>
              <a:spcBef>
                <a:spcPts val="0"/>
              </a:spcBef>
              <a:spcAft>
                <a:spcPts val="0"/>
              </a:spcAft>
              <a:buClr>
                <a:schemeClr val="dk1"/>
              </a:buClr>
              <a:buSzPct val="25000"/>
              <a:buFont typeface="Questrial"/>
              <a:buNone/>
            </a:pPr>
            <a:endParaRPr sz="1600" b="1" dirty="0">
              <a:latin typeface="Questrial" panose="020B0604020202020204" charset="0"/>
            </a:endParaRPr>
          </a:p>
          <a:p>
            <a:pPr lvl="0" indent="-99060">
              <a:lnSpc>
                <a:spcPct val="150000"/>
              </a:lnSpc>
              <a:spcBef>
                <a:spcPts val="150"/>
              </a:spcBef>
              <a:spcAft>
                <a:spcPts val="0"/>
              </a:spcAft>
              <a:buClr>
                <a:schemeClr val="dk1"/>
              </a:buClr>
              <a:buSzPct val="100000"/>
              <a:buFont typeface="Questrial"/>
              <a:buChar char="●"/>
            </a:pPr>
            <a:r>
              <a:rPr lang="en" sz="1600" dirty="0">
                <a:latin typeface="Questrial" panose="020B0604020202020204" charset="0"/>
              </a:rPr>
              <a:t> </a:t>
            </a:r>
            <a:r>
              <a:rPr lang="en" sz="1600" dirty="0">
                <a:solidFill>
                  <a:srgbClr val="000000"/>
                </a:solidFill>
                <a:latin typeface="Questrial" panose="020B0604020202020204" charset="0"/>
              </a:rPr>
              <a:t>Can heavily affect the JET community </a:t>
            </a:r>
          </a:p>
          <a:p>
            <a:pPr lvl="0" indent="-99060">
              <a:lnSpc>
                <a:spcPct val="150000"/>
              </a:lnSpc>
              <a:spcBef>
                <a:spcPts val="150"/>
              </a:spcBef>
              <a:spcAft>
                <a:spcPts val="0"/>
              </a:spcAft>
              <a:buClr>
                <a:schemeClr val="dk1"/>
              </a:buClr>
              <a:buSzPct val="100000"/>
              <a:buFont typeface="Questrial"/>
              <a:buChar char="●"/>
            </a:pPr>
            <a:r>
              <a:rPr lang="en" sz="1600" dirty="0">
                <a:solidFill>
                  <a:srgbClr val="000000"/>
                </a:solidFill>
                <a:latin typeface="Questrial" panose="020B0604020202020204" charset="0"/>
              </a:rPr>
              <a:t> Rumors and secrets spread fast</a:t>
            </a:r>
          </a:p>
          <a:p>
            <a:pPr lvl="0" indent="-99060">
              <a:lnSpc>
                <a:spcPct val="150000"/>
              </a:lnSpc>
              <a:spcBef>
                <a:spcPts val="150"/>
              </a:spcBef>
              <a:spcAft>
                <a:spcPts val="0"/>
              </a:spcAft>
              <a:buClr>
                <a:schemeClr val="dk1"/>
              </a:buClr>
              <a:buSzPct val="100000"/>
              <a:buFont typeface="Questrial"/>
              <a:buChar char="●"/>
            </a:pPr>
            <a:r>
              <a:rPr lang="en" sz="1600" dirty="0">
                <a:solidFill>
                  <a:srgbClr val="000000"/>
                </a:solidFill>
                <a:latin typeface="Questrial" panose="020B0604020202020204" charset="0"/>
              </a:rPr>
              <a:t> You will DEFINITELY see this person again</a:t>
            </a:r>
          </a:p>
          <a:p>
            <a:pPr marL="68580" marR="0" lvl="0" indent="-68580" algn="l" rtl="0">
              <a:lnSpc>
                <a:spcPct val="90000"/>
              </a:lnSpc>
              <a:spcBef>
                <a:spcPts val="1050"/>
              </a:spcBef>
              <a:spcAft>
                <a:spcPts val="0"/>
              </a:spcAft>
              <a:buClr>
                <a:schemeClr val="dk1"/>
              </a:buClr>
              <a:buSzPct val="100000"/>
              <a:buFont typeface="Arial"/>
              <a:buNone/>
            </a:pPr>
            <a:endParaRPr sz="1800" b="0" i="0" u="none" strike="noStrike" cap="none" dirty="0">
              <a:solidFill>
                <a:schemeClr val="dk1"/>
              </a:solidFill>
              <a:latin typeface="Questrial"/>
              <a:ea typeface="Questrial"/>
              <a:cs typeface="Questrial"/>
              <a:sym typeface="Questrial"/>
            </a:endParaRPr>
          </a:p>
          <a:p>
            <a:pPr marL="68580" marR="0" lvl="0" indent="-68580" algn="l" rtl="0">
              <a:lnSpc>
                <a:spcPct val="90000"/>
              </a:lnSpc>
              <a:spcBef>
                <a:spcPts val="1050"/>
              </a:spcBef>
              <a:spcAft>
                <a:spcPts val="0"/>
              </a:spcAft>
              <a:buClr>
                <a:schemeClr val="accent3"/>
              </a:buClr>
              <a:buSzPct val="100000"/>
              <a:buFont typeface="Questrial"/>
              <a:buNone/>
            </a:pPr>
            <a:endParaRPr sz="1800" b="0" i="0" u="none" strike="noStrike" cap="none" dirty="0">
              <a:solidFill>
                <a:schemeClr val="dk1"/>
              </a:solidFill>
              <a:latin typeface="Questrial"/>
              <a:ea typeface="Questrial"/>
              <a:cs typeface="Questrial"/>
              <a:sym typeface="Questrial"/>
            </a:endParaRPr>
          </a:p>
        </p:txBody>
      </p:sp>
      <p:sp>
        <p:nvSpPr>
          <p:cNvPr id="1121" name="Shape 1121"/>
          <p:cNvSpPr txBox="1"/>
          <p:nvPr/>
        </p:nvSpPr>
        <p:spPr>
          <a:xfrm>
            <a:off x="762000" y="1445500"/>
            <a:ext cx="2799900" cy="838200"/>
          </a:xfrm>
          <a:prstGeom prst="rect">
            <a:avLst/>
          </a:prstGeom>
          <a:noFill/>
          <a:ln>
            <a:noFill/>
          </a:ln>
        </p:spPr>
        <p:txBody>
          <a:bodyPr lIns="91425" tIns="45700" rIns="91425" bIns="45700" anchor="t" anchorCtr="0">
            <a:noAutofit/>
          </a:bodyPr>
          <a:lstStyle/>
          <a:p>
            <a:pPr marL="68580" marR="0" lvl="0" indent="-99060" algn="l" rtl="0">
              <a:lnSpc>
                <a:spcPct val="150000"/>
              </a:lnSpc>
              <a:spcBef>
                <a:spcPts val="150"/>
              </a:spcBef>
              <a:spcAft>
                <a:spcPts val="0"/>
              </a:spcAft>
              <a:buClr>
                <a:schemeClr val="dk1"/>
              </a:buClr>
              <a:buSzPct val="100000"/>
              <a:buFont typeface="Questrial"/>
              <a:buChar char="●"/>
            </a:pPr>
            <a:r>
              <a:rPr lang="en" sz="1600" dirty="0">
                <a:latin typeface="Questrial"/>
                <a:ea typeface="Questrial"/>
                <a:cs typeface="Questrial"/>
                <a:sym typeface="Questrial"/>
              </a:rPr>
              <a:t> </a:t>
            </a:r>
            <a:r>
              <a:rPr lang="en" sz="1600" b="0" i="0" u="none" strike="noStrike" cap="none" dirty="0">
                <a:solidFill>
                  <a:srgbClr val="000000"/>
                </a:solidFill>
                <a:latin typeface="Questrial"/>
                <a:ea typeface="Questrial"/>
                <a:cs typeface="Questrial"/>
                <a:sym typeface="Questrial"/>
              </a:rPr>
              <a:t>It’s a normal part of life</a:t>
            </a:r>
          </a:p>
          <a:p>
            <a:pPr marL="68580" marR="0" lvl="0" indent="-99060" algn="l" rtl="0">
              <a:lnSpc>
                <a:spcPct val="150000"/>
              </a:lnSpc>
              <a:spcBef>
                <a:spcPts val="150"/>
              </a:spcBef>
              <a:spcAft>
                <a:spcPts val="0"/>
              </a:spcAft>
              <a:buClr>
                <a:schemeClr val="dk1"/>
              </a:buClr>
              <a:buSzPct val="100000"/>
              <a:buFont typeface="Questrial"/>
              <a:buChar char="●"/>
            </a:pPr>
            <a:r>
              <a:rPr lang="en" sz="1600" dirty="0">
                <a:latin typeface="Questrial"/>
                <a:ea typeface="Questrial"/>
                <a:cs typeface="Questrial"/>
                <a:sym typeface="Questrial"/>
              </a:rPr>
              <a:t> </a:t>
            </a:r>
            <a:r>
              <a:rPr lang="en" sz="1600" b="0" i="0" u="none" strike="noStrike" cap="none" dirty="0">
                <a:solidFill>
                  <a:srgbClr val="000000"/>
                </a:solidFill>
                <a:latin typeface="Questrial"/>
                <a:ea typeface="Questrial"/>
                <a:cs typeface="Questrial"/>
                <a:sym typeface="Questrial"/>
              </a:rPr>
              <a:t>Practice safe sex</a:t>
            </a:r>
          </a:p>
          <a:p>
            <a:pPr marL="0" marR="0" lvl="0" indent="0" algn="l" rtl="0">
              <a:lnSpc>
                <a:spcPct val="150000"/>
              </a:lnSpc>
              <a:spcBef>
                <a:spcPts val="600"/>
              </a:spcBef>
              <a:spcAft>
                <a:spcPts val="0"/>
              </a:spcAft>
              <a:buClr>
                <a:srgbClr val="000000"/>
              </a:buClr>
              <a:buFont typeface="Arial"/>
              <a:buNone/>
            </a:pPr>
            <a:endParaRPr sz="1600" b="0" i="0" u="none" strike="noStrike" cap="none" dirty="0">
              <a:solidFill>
                <a:srgbClr val="000000"/>
              </a:solidFill>
              <a:latin typeface="Arial"/>
              <a:ea typeface="Arial"/>
              <a:cs typeface="Arial"/>
              <a:sym typeface="Arial"/>
            </a:endParaRPr>
          </a:p>
        </p:txBody>
      </p:sp>
      <p:sp>
        <p:nvSpPr>
          <p:cNvPr id="1122" name="Shape 1122"/>
          <p:cNvSpPr txBox="1"/>
          <p:nvPr/>
        </p:nvSpPr>
        <p:spPr>
          <a:xfrm>
            <a:off x="4439975" y="4083825"/>
            <a:ext cx="4351800" cy="1036800"/>
          </a:xfrm>
          <a:prstGeom prst="rect">
            <a:avLst/>
          </a:prstGeom>
          <a:noFill/>
          <a:ln>
            <a:noFill/>
          </a:ln>
        </p:spPr>
        <p:txBody>
          <a:bodyPr lIns="91425" tIns="91425" rIns="91425" bIns="91425" anchor="t" anchorCtr="0">
            <a:noAutofit/>
          </a:bodyPr>
          <a:lstStyle/>
          <a:p>
            <a:pPr lvl="0" rtl="0">
              <a:lnSpc>
                <a:spcPct val="90000"/>
              </a:lnSpc>
              <a:spcBef>
                <a:spcPts val="0"/>
              </a:spcBef>
              <a:spcAft>
                <a:spcPts val="200"/>
              </a:spcAft>
              <a:buClr>
                <a:schemeClr val="dk1"/>
              </a:buClr>
              <a:buSzPct val="61111"/>
              <a:buFont typeface="Arial"/>
              <a:buNone/>
            </a:pPr>
            <a:r>
              <a:rPr lang="en" sz="1800" i="1" dirty="0">
                <a:solidFill>
                  <a:schemeClr val="dk1"/>
                </a:solidFill>
                <a:latin typeface="Questrial"/>
                <a:ea typeface="Questrial"/>
                <a:cs typeface="Questrial"/>
                <a:sym typeface="Questrial"/>
              </a:rPr>
              <a:t>No matter who you date, keep in mind cultural and international barriers, and long distance.</a:t>
            </a:r>
          </a:p>
          <a:p>
            <a:pPr lvl="0">
              <a:spcBef>
                <a:spcPts val="0"/>
              </a:spcBef>
              <a:buNone/>
            </a:pPr>
            <a:endParaRPr dirty="0"/>
          </a:p>
        </p:txBody>
      </p:sp>
      <p:pic>
        <p:nvPicPr>
          <p:cNvPr id="11" name="Shape 1123" descr="new girl.png"/>
          <p:cNvPicPr preferRelativeResize="0"/>
          <p:nvPr/>
        </p:nvPicPr>
        <p:blipFill>
          <a:blip r:embed="rId3">
            <a:alphaModFix/>
          </a:blip>
          <a:stretch>
            <a:fillRect/>
          </a:stretch>
        </p:blipFill>
        <p:spPr>
          <a:xfrm>
            <a:off x="4063375" y="709848"/>
            <a:ext cx="4925399" cy="1573849"/>
          </a:xfrm>
          <a:prstGeom prst="rect">
            <a:avLst/>
          </a:prstGeom>
          <a:noFill/>
          <a:ln>
            <a:noFill/>
          </a:ln>
        </p:spPr>
      </p:pic>
      <p:pic>
        <p:nvPicPr>
          <p:cNvPr id="12" name="Shape 1124" descr="pda.png"/>
          <p:cNvPicPr preferRelativeResize="0"/>
          <p:nvPr/>
        </p:nvPicPr>
        <p:blipFill>
          <a:blip r:embed="rId4">
            <a:alphaModFix/>
          </a:blip>
          <a:stretch>
            <a:fillRect/>
          </a:stretch>
        </p:blipFill>
        <p:spPr>
          <a:xfrm>
            <a:off x="4471475" y="1817375"/>
            <a:ext cx="4273124" cy="227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xfrm>
            <a:off x="611560" y="403125"/>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HOMOSEXUALITY</a:t>
            </a:r>
          </a:p>
        </p:txBody>
      </p:sp>
      <p:sp>
        <p:nvSpPr>
          <p:cNvPr id="1130" name="Shape 1130"/>
          <p:cNvSpPr txBox="1">
            <a:spLocks noGrp="1"/>
          </p:cNvSpPr>
          <p:nvPr>
            <p:ph type="body" idx="1"/>
          </p:nvPr>
        </p:nvSpPr>
        <p:spPr>
          <a:xfrm>
            <a:off x="457200" y="1347613"/>
            <a:ext cx="8229600" cy="3578234"/>
          </a:xfrm>
          <a:prstGeom prst="rect">
            <a:avLst/>
          </a:prstGeom>
          <a:noFill/>
          <a:ln>
            <a:noFill/>
          </a:ln>
        </p:spPr>
        <p:txBody>
          <a:bodyPr lIns="91425" tIns="91425" rIns="91425" bIns="91425" anchor="t" anchorCtr="0">
            <a:noAutofit/>
          </a:bodyPr>
          <a:lstStyle/>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Legally acceptable, protections for gay and transgender people</a:t>
            </a:r>
          </a:p>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No same-sex marriage; international not recognized</a:t>
            </a:r>
          </a:p>
          <a:p>
            <a:pPr marL="336042" marR="0" lvl="2" indent="-94741" algn="l" rtl="0">
              <a:lnSpc>
                <a:spcPct val="150000"/>
              </a:lnSpc>
              <a:spcBef>
                <a:spcPts val="300"/>
              </a:spcBef>
              <a:spcAft>
                <a:spcPts val="0"/>
              </a:spcAft>
              <a:buClr>
                <a:schemeClr val="dk1"/>
              </a:buClr>
              <a:buSzPct val="100000"/>
            </a:pPr>
            <a:r>
              <a:rPr lang="en" sz="1600" dirty="0"/>
              <a:t> Some wards in Tokyo have recently recognized same-sex partnerships</a:t>
            </a:r>
          </a:p>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Hostility is rare, and understanding or acceptance varies</a:t>
            </a:r>
          </a:p>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Rarely spoken about</a:t>
            </a:r>
          </a:p>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Not as apparent to Japanese people</a:t>
            </a:r>
          </a:p>
          <a:p>
            <a:pPr marL="336042" marR="0" lvl="2" indent="-94741" algn="l" rtl="0">
              <a:lnSpc>
                <a:spcPct val="150000"/>
              </a:lnSpc>
              <a:spcBef>
                <a:spcPts val="300"/>
              </a:spcBef>
              <a:spcAft>
                <a:spcPts val="0"/>
              </a:spcAft>
              <a:buClr>
                <a:schemeClr val="dk1"/>
              </a:buClr>
              <a:buSzPct val="100000"/>
            </a:pPr>
            <a:r>
              <a:rPr lang="en" sz="1600" b="0" i="0" u="none" strike="noStrike" cap="none" dirty="0">
                <a:solidFill>
                  <a:schemeClr val="dk1"/>
                </a:solidFill>
                <a:latin typeface="Questrial"/>
                <a:ea typeface="Questrial"/>
                <a:cs typeface="Questrial"/>
                <a:sym typeface="Questrial"/>
              </a:rPr>
              <a:t> NEVER out another person </a:t>
            </a:r>
          </a:p>
          <a:p>
            <a:pPr marL="0" marR="0" lvl="0" indent="0" algn="l" rtl="0">
              <a:lnSpc>
                <a:spcPct val="150000"/>
              </a:lnSpc>
              <a:spcBef>
                <a:spcPts val="150"/>
              </a:spcBef>
              <a:spcAft>
                <a:spcPts val="0"/>
              </a:spcAft>
              <a:buNone/>
            </a:pPr>
            <a:endParaRPr sz="1600" dirty="0"/>
          </a:p>
          <a:p>
            <a:pPr marL="68580" marR="0" lvl="0" indent="-68580" algn="l" rtl="0">
              <a:lnSpc>
                <a:spcPct val="150000"/>
              </a:lnSpc>
              <a:spcBef>
                <a:spcPts val="150"/>
              </a:spcBef>
              <a:spcAft>
                <a:spcPts val="0"/>
              </a:spcAft>
              <a:buClr>
                <a:schemeClr val="accent3"/>
              </a:buClr>
              <a:buSzPct val="25000"/>
              <a:buFont typeface="Questrial"/>
              <a:buNone/>
            </a:pPr>
            <a:r>
              <a:rPr lang="en" sz="1800" b="0" i="1" u="none" strike="noStrike" cap="none" dirty="0">
                <a:solidFill>
                  <a:schemeClr val="dk1"/>
                </a:solidFill>
                <a:latin typeface="Questrial"/>
                <a:ea typeface="Questrial"/>
                <a:cs typeface="Questrial"/>
                <a:sym typeface="Questrial"/>
              </a:rPr>
              <a:t>AJET Group: http://stonewall.ajet.net/</a:t>
            </a:r>
          </a:p>
        </p:txBody>
      </p:sp>
      <p:pic>
        <p:nvPicPr>
          <p:cNvPr id="1131" name="Shape 1131"/>
          <p:cNvPicPr preferRelativeResize="0"/>
          <p:nvPr/>
        </p:nvPicPr>
        <p:blipFill rotWithShape="1">
          <a:blip r:embed="rId3">
            <a:alphaModFix/>
          </a:blip>
          <a:srcRect/>
          <a:stretch/>
        </p:blipFill>
        <p:spPr>
          <a:xfrm>
            <a:off x="5550099" y="3000099"/>
            <a:ext cx="3014400" cy="20097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r" rtl="0">
              <a:lnSpc>
                <a:spcPct val="80000"/>
              </a:lnSpc>
              <a:spcBef>
                <a:spcPts val="0"/>
              </a:spcBef>
              <a:buClr>
                <a:srgbClr val="0C0C0C"/>
              </a:buClr>
              <a:buSzPct val="25000"/>
              <a:buFont typeface="Questrial"/>
              <a:buNone/>
            </a:pPr>
            <a:r>
              <a:rPr lang="en" sz="4800" b="0" i="0" u="none" strike="noStrike" cap="none" dirty="0">
                <a:solidFill>
                  <a:srgbClr val="0C0C0C"/>
                </a:solidFill>
                <a:latin typeface="Questrial"/>
                <a:ea typeface="Questrial"/>
                <a:cs typeface="Questrial"/>
                <a:sym typeface="Questrial"/>
              </a:rPr>
              <a:t>DAILY LIFE</a:t>
            </a:r>
          </a:p>
        </p:txBody>
      </p:sp>
      <p:sp>
        <p:nvSpPr>
          <p:cNvPr id="1137" name="Shape 1137"/>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3"/>
              </a:buClr>
              <a:buSzPct val="25000"/>
              <a:buFont typeface="Questrial"/>
              <a:buNone/>
            </a:pPr>
            <a:endParaRPr sz="1350" b="0" i="0" u="none" strike="noStrike" cap="none">
              <a:solidFill>
                <a:srgbClr val="0C0C0C"/>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3" name="Shape 1143"/>
          <p:cNvSpPr txBox="1">
            <a:spLocks noGrp="1"/>
          </p:cNvSpPr>
          <p:nvPr>
            <p:ph type="title"/>
          </p:nvPr>
        </p:nvSpPr>
        <p:spPr>
          <a:xfrm>
            <a:off x="611550" y="195475"/>
            <a:ext cx="830040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DAILY LIFE: </a:t>
            </a:r>
            <a:r>
              <a:rPr lang="en"/>
              <a:t>CLOTHING</a:t>
            </a:r>
          </a:p>
        </p:txBody>
      </p:sp>
      <p:sp>
        <p:nvSpPr>
          <p:cNvPr id="1142" name="Shape 1142"/>
          <p:cNvSpPr txBox="1">
            <a:spLocks noGrp="1"/>
          </p:cNvSpPr>
          <p:nvPr>
            <p:ph type="body" idx="1"/>
          </p:nvPr>
        </p:nvSpPr>
        <p:spPr>
          <a:xfrm>
            <a:off x="611560" y="1491629"/>
            <a:ext cx="8075240" cy="3434218"/>
          </a:xfrm>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dk1"/>
              </a:buClr>
              <a:buSzPct val="25000"/>
              <a:buFont typeface="Arial"/>
              <a:buNone/>
            </a:pPr>
            <a:r>
              <a:rPr lang="en" sz="1600" b="0" i="0" u="none" strike="noStrike" cap="none" dirty="0">
                <a:solidFill>
                  <a:schemeClr val="dk1"/>
                </a:solidFill>
                <a:latin typeface="Questrial"/>
                <a:ea typeface="Questrial"/>
                <a:cs typeface="Questrial"/>
                <a:sym typeface="Questrial"/>
              </a:rPr>
              <a:t>Yes, you can find clothes in Japan!</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H&amp;M</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Forever 21</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Zara</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Gap</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Uniqlo</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Shimamura</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Hard Off</a:t>
            </a:r>
          </a:p>
          <a:p>
            <a:pPr marL="144463" indent="-174625">
              <a:lnSpc>
                <a:spcPct val="100000"/>
              </a:lnSpc>
              <a:spcBef>
                <a:spcPts val="150"/>
              </a:spcBef>
              <a:spcAft>
                <a:spcPts val="0"/>
              </a:spcAft>
              <a:buClr>
                <a:schemeClr val="dk1"/>
              </a:buClr>
              <a:buSzPct val="100000"/>
              <a:buFont typeface="Questrial"/>
              <a:buChar char="●"/>
            </a:pPr>
            <a:r>
              <a:rPr lang="en" sz="1600" dirty="0">
                <a:solidFill>
                  <a:srgbClr val="000000"/>
                </a:solidFill>
                <a:sym typeface="Arial"/>
              </a:rPr>
              <a:t>Aeon</a:t>
            </a:r>
          </a:p>
          <a:p>
            <a:pPr marL="0" marR="0" lvl="0" indent="0" algn="l" rtl="0">
              <a:lnSpc>
                <a:spcPct val="115000"/>
              </a:lnSpc>
              <a:spcBef>
                <a:spcPts val="300"/>
              </a:spcBef>
              <a:spcAft>
                <a:spcPts val="0"/>
              </a:spcAft>
              <a:buNone/>
            </a:pPr>
            <a:endParaRPr sz="800" dirty="0"/>
          </a:p>
          <a:p>
            <a:pPr marL="0" marR="0" lvl="0" indent="0" algn="l" rtl="0">
              <a:lnSpc>
                <a:spcPct val="90000"/>
              </a:lnSpc>
              <a:spcBef>
                <a:spcPts val="150"/>
              </a:spcBef>
              <a:spcAft>
                <a:spcPts val="0"/>
              </a:spcAft>
              <a:buClr>
                <a:schemeClr val="accent3"/>
              </a:buClr>
              <a:buSzPct val="25000"/>
              <a:buFont typeface="Questrial"/>
              <a:buNone/>
            </a:pPr>
            <a:r>
              <a:rPr lang="en" sz="1600" b="0" i="0" u="none" strike="noStrike" cap="none" dirty="0">
                <a:solidFill>
                  <a:schemeClr val="dk1"/>
                </a:solidFill>
                <a:latin typeface="Questrial"/>
                <a:ea typeface="Questrial"/>
                <a:cs typeface="Questrial"/>
                <a:sym typeface="Questrial"/>
              </a:rPr>
              <a:t>You can also order clothes online through Amazon.jp, Rakuten, ASOS, and many other sites and stores.</a:t>
            </a:r>
          </a:p>
        </p:txBody>
      </p:sp>
      <p:pic>
        <p:nvPicPr>
          <p:cNvPr id="1144" name="Shape 1144" descr="clothes.jpg"/>
          <p:cNvPicPr preferRelativeResize="0"/>
          <p:nvPr/>
        </p:nvPicPr>
        <p:blipFill rotWithShape="1">
          <a:blip r:embed="rId3">
            <a:alphaModFix/>
          </a:blip>
          <a:srcRect t="51145"/>
          <a:stretch/>
        </p:blipFill>
        <p:spPr>
          <a:xfrm>
            <a:off x="4738975" y="1491625"/>
            <a:ext cx="3636599" cy="25127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Shape 1149"/>
          <p:cNvSpPr txBox="1">
            <a:spLocks noGrp="1"/>
          </p:cNvSpPr>
          <p:nvPr>
            <p:ph type="title"/>
          </p:nvPr>
        </p:nvSpPr>
        <p:spPr>
          <a:xfrm>
            <a:off x="611550" y="195475"/>
            <a:ext cx="830040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DAILY LIFE: FOREIGNER</a:t>
            </a:r>
            <a:r>
              <a:rPr lang="en"/>
              <a:t> </a:t>
            </a:r>
            <a:r>
              <a:rPr lang="en" sz="3750" b="0" i="0" u="none" strike="noStrike" cap="none">
                <a:solidFill>
                  <a:srgbClr val="0C0C0C"/>
                </a:solidFill>
                <a:latin typeface="Questrial"/>
                <a:ea typeface="Questrial"/>
                <a:cs typeface="Questrial"/>
                <a:sym typeface="Questrial"/>
              </a:rPr>
              <a:t>ATTENTION</a:t>
            </a:r>
          </a:p>
        </p:txBody>
      </p:sp>
      <p:sp>
        <p:nvSpPr>
          <p:cNvPr id="1150" name="Shape 1150"/>
          <p:cNvSpPr txBox="1">
            <a:spLocks noGrp="1"/>
          </p:cNvSpPr>
          <p:nvPr>
            <p:ph sz="half" idx="1"/>
          </p:nvPr>
        </p:nvSpPr>
        <p:spPr>
          <a:xfrm>
            <a:off x="611560" y="1563637"/>
            <a:ext cx="3960440" cy="3168381"/>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“Gaijin”</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Opinions and feelings can be overlooked </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Dancing bear</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“Gaijin Smash”</a:t>
            </a:r>
          </a:p>
          <a:p>
            <a:pPr marL="0" marR="0" lvl="0" indent="0" algn="l" rtl="0">
              <a:lnSpc>
                <a:spcPct val="90000"/>
              </a:lnSpc>
              <a:spcBef>
                <a:spcPts val="0"/>
              </a:spcBef>
              <a:spcAft>
                <a:spcPts val="0"/>
              </a:spcAft>
              <a:buNone/>
            </a:pPr>
            <a:endParaRPr sz="1600" dirty="0">
              <a:latin typeface="Questrial" panose="020B0604020202020204" charset="0"/>
            </a:endParaRPr>
          </a:p>
          <a:p>
            <a:pPr marL="0" marR="0" lvl="0" indent="0" algn="l" rtl="0">
              <a:lnSpc>
                <a:spcPct val="90000"/>
              </a:lnSpc>
              <a:spcBef>
                <a:spcPts val="30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Stereotypes and racism</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“Jyouzu Chopsticks” comments</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Misconceptions and microaggressions</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May be accidental or unintentional</a:t>
            </a:r>
          </a:p>
          <a:p>
            <a:pPr marL="233172" marR="0" lvl="2" indent="-4572" algn="l" rtl="0">
              <a:lnSpc>
                <a:spcPct val="90000"/>
              </a:lnSpc>
              <a:spcBef>
                <a:spcPts val="450"/>
              </a:spcBef>
              <a:spcAft>
                <a:spcPts val="0"/>
              </a:spcAft>
              <a:buClr>
                <a:schemeClr val="accent3"/>
              </a:buClr>
              <a:buSzPct val="25000"/>
              <a:buFont typeface="Noto Sans Symbols"/>
              <a:buNone/>
            </a:pPr>
            <a:endParaRPr sz="1800" b="0" i="0" u="none" strike="noStrike" cap="none" dirty="0">
              <a:solidFill>
                <a:schemeClr val="dk1"/>
              </a:solidFill>
              <a:latin typeface="Questrial"/>
              <a:ea typeface="Questrial"/>
              <a:cs typeface="Questrial"/>
              <a:sym typeface="Questrial"/>
            </a:endParaRPr>
          </a:p>
        </p:txBody>
      </p:sp>
      <p:sp>
        <p:nvSpPr>
          <p:cNvPr id="1151" name="Shape 1151"/>
          <p:cNvSpPr txBox="1">
            <a:spLocks noGrp="1"/>
          </p:cNvSpPr>
          <p:nvPr>
            <p:ph sz="half" idx="2"/>
          </p:nvPr>
        </p:nvSpPr>
        <p:spPr>
          <a:xfrm>
            <a:off x="4788023" y="1714500"/>
            <a:ext cx="3816424" cy="3017519"/>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Staring and gawking</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You attract a lot of attention – mostly positive</a:t>
            </a:r>
          </a:p>
          <a:p>
            <a:pPr marL="96012" marR="0" lvl="1" indent="-7111" algn="l" rtl="0">
              <a:lnSpc>
                <a:spcPct val="90000"/>
              </a:lnSpc>
              <a:spcBef>
                <a:spcPts val="450"/>
              </a:spcBef>
              <a:spcAft>
                <a:spcPts val="0"/>
              </a:spcAft>
              <a:buClr>
                <a:schemeClr val="dk1"/>
              </a:buClr>
              <a:buSzPct val="25000"/>
              <a:buFont typeface="Noto Sans Symbols"/>
              <a:buNone/>
            </a:pPr>
            <a:endParaRPr sz="1600" b="0" i="0" u="none" strike="noStrike" cap="none" dirty="0">
              <a:solidFill>
                <a:schemeClr val="dk1"/>
              </a:solidFill>
              <a:latin typeface="Questrial" panose="020B0604020202020204" charset="0"/>
              <a:ea typeface="Questrial"/>
              <a:cs typeface="Questrial"/>
              <a:sym typeface="Questrial"/>
            </a:endParaRPr>
          </a:p>
          <a:p>
            <a:pPr marL="0" marR="0" lvl="0" indent="0" algn="l" rtl="0">
              <a:lnSpc>
                <a:spcPct val="90000"/>
              </a:lnSpc>
              <a:spcBef>
                <a:spcPts val="300"/>
              </a:spcBef>
              <a:spcAft>
                <a:spcPts val="0"/>
              </a:spcAft>
              <a:buClr>
                <a:schemeClr val="dk1"/>
              </a:buClr>
              <a:buSzPct val="25000"/>
              <a:buFont typeface="Questrial"/>
              <a:buNone/>
            </a:pPr>
            <a:r>
              <a:rPr lang="en" sz="1600" b="1" dirty="0">
                <a:latin typeface="Questrial" panose="020B0604020202020204" charset="0"/>
              </a:rPr>
              <a:t>Comments about your body</a:t>
            </a:r>
          </a:p>
          <a:p>
            <a:pPr marL="68580" marR="0" lvl="0" indent="-68580" algn="l" rtl="0">
              <a:lnSpc>
                <a:spcPct val="90000"/>
              </a:lnSpc>
              <a:spcBef>
                <a:spcPts val="150"/>
              </a:spcBef>
              <a:spcAft>
                <a:spcPts val="0"/>
              </a:spcAft>
              <a:buClr>
                <a:schemeClr val="dk1"/>
              </a:buClr>
              <a:buSzPct val="112500"/>
              <a:buFont typeface="Arial"/>
              <a:buNone/>
            </a:pPr>
            <a:endParaRPr sz="1600" b="0" i="0" u="none" strike="noStrike" cap="none" dirty="0">
              <a:solidFill>
                <a:schemeClr val="dk1"/>
              </a:solidFill>
              <a:latin typeface="Questrial" panose="020B0604020202020204" charset="0"/>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r>
              <a:rPr lang="en" sz="2000" i="1" u="none" strike="noStrike" cap="none" dirty="0">
                <a:solidFill>
                  <a:schemeClr val="dk1"/>
                </a:solidFill>
                <a:latin typeface="Questrial" panose="020B0604020202020204" charset="0"/>
                <a:ea typeface="Questrial"/>
                <a:cs typeface="Questrial"/>
                <a:sym typeface="Questrial"/>
              </a:rPr>
              <a:t>You represent foreigners and ALTs, so set a good example!</a:t>
            </a:r>
          </a:p>
          <a:p>
            <a:pPr marL="68580" marR="0" lvl="0" indent="-68580" algn="l" rtl="0">
              <a:lnSpc>
                <a:spcPct val="90000"/>
              </a:lnSpc>
              <a:spcBef>
                <a:spcPts val="1050"/>
              </a:spcBef>
              <a:spcAft>
                <a:spcPts val="0"/>
              </a:spcAft>
              <a:buClr>
                <a:schemeClr val="accent3"/>
              </a:buClr>
              <a:buSzPct val="112500"/>
              <a:buFont typeface="Questrial"/>
              <a:buNone/>
            </a:pPr>
            <a:endParaRPr sz="1600" b="0" i="0" u="none" strike="noStrike" cap="none" dirty="0">
              <a:solidFill>
                <a:schemeClr val="dk1"/>
              </a:solidFill>
              <a:latin typeface="Questrial"/>
              <a:ea typeface="Questrial"/>
              <a:cs typeface="Questrial"/>
              <a:sym typeface="Questrial"/>
            </a:endParaRPr>
          </a:p>
        </p:txBody>
      </p:sp>
      <p:pic>
        <p:nvPicPr>
          <p:cNvPr id="7" name="Shape 1152" descr="https://withaterriblefate.files.wordpress.com/2015/05/gaijin.jpg?w=750"/>
          <p:cNvPicPr preferRelativeResize="0"/>
          <p:nvPr/>
        </p:nvPicPr>
        <p:blipFill rotWithShape="1">
          <a:blip r:embed="rId3">
            <a:alphaModFix/>
          </a:blip>
          <a:srcRect l="13888" r="14147"/>
          <a:stretch/>
        </p:blipFill>
        <p:spPr>
          <a:xfrm>
            <a:off x="4771448" y="1563637"/>
            <a:ext cx="4104599" cy="304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9" name="Shape 1159"/>
          <p:cNvSpPr txBox="1">
            <a:spLocks noGrp="1"/>
          </p:cNvSpPr>
          <p:nvPr>
            <p:ph type="title"/>
          </p:nvPr>
        </p:nvSpPr>
        <p:spPr>
          <a:xfrm>
            <a:off x="611550" y="195475"/>
            <a:ext cx="845625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panose="020B0604020202020204" charset="0"/>
                <a:ea typeface="Questrial"/>
                <a:cs typeface="Questrial"/>
                <a:sym typeface="Questrial"/>
              </a:rPr>
              <a:t>DAILY LIFE: </a:t>
            </a:r>
            <a:r>
              <a:rPr lang="en" dirty="0">
                <a:latin typeface="Questrial" panose="020B0604020202020204" charset="0"/>
              </a:rPr>
              <a:t>HEALTH, MEDS, HYGIENE</a:t>
            </a:r>
          </a:p>
        </p:txBody>
      </p:sp>
      <p:sp>
        <p:nvSpPr>
          <p:cNvPr id="1157" name="Shape 1157"/>
          <p:cNvSpPr txBox="1">
            <a:spLocks noGrp="1"/>
          </p:cNvSpPr>
          <p:nvPr>
            <p:ph sz="half" idx="1"/>
          </p:nvPr>
        </p:nvSpPr>
        <p:spPr>
          <a:xfrm>
            <a:off x="533400" y="1411224"/>
            <a:ext cx="3800795" cy="3579900"/>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r>
              <a:rPr lang="en" sz="1600" b="1" i="0" u="none" strike="noStrike" cap="none" dirty="0">
                <a:solidFill>
                  <a:schemeClr val="dk1"/>
                </a:solidFill>
                <a:latin typeface="Questrial" panose="020B0604020202020204" charset="0"/>
                <a:ea typeface="Questrial"/>
                <a:cs typeface="Questrial"/>
                <a:sym typeface="Questrial"/>
              </a:rPr>
              <a:t>Diet</a:t>
            </a:r>
            <a:r>
              <a:rPr lang="en" sz="1600" b="0" i="0" u="none" strike="noStrike" cap="none" dirty="0">
                <a:solidFill>
                  <a:schemeClr val="dk1"/>
                </a:solidFill>
                <a:latin typeface="Questrial" panose="020B0604020202020204" charset="0"/>
                <a:ea typeface="Questrial"/>
                <a:cs typeface="Questrial"/>
                <a:sym typeface="Questrial"/>
              </a:rPr>
              <a:t> - eat regular, balanced meals and have back up meals</a:t>
            </a:r>
          </a:p>
          <a:p>
            <a:pPr lvl="3" indent="-102869">
              <a:spcBef>
                <a:spcPts val="300"/>
              </a:spcBef>
              <a:spcAft>
                <a:spcPts val="0"/>
              </a:spcAft>
              <a:buClr>
                <a:srgbClr val="CBAE22"/>
              </a:buClr>
              <a:buSzPct val="100000"/>
              <a:buFont typeface="Questrial"/>
              <a:buChar char="●"/>
            </a:pPr>
            <a:r>
              <a:rPr lang="en" sz="1600" dirty="0">
                <a:latin typeface="Questrial" panose="020B0604020202020204" charset="0"/>
              </a:rPr>
              <a:t> </a:t>
            </a:r>
            <a:r>
              <a:rPr lang="en" sz="1600" b="0" i="0" u="none" strike="noStrike" cap="none" dirty="0">
                <a:solidFill>
                  <a:schemeClr val="dk1"/>
                </a:solidFill>
                <a:latin typeface="Questrial" panose="020B0604020202020204" charset="0"/>
                <a:ea typeface="Questrial"/>
                <a:cs typeface="Questrial"/>
                <a:sym typeface="Questrial"/>
              </a:rPr>
              <a:t>Watch the caffeine and </a:t>
            </a:r>
            <a:r>
              <a:rPr lang="en" sz="1600" dirty="0">
                <a:latin typeface="Questrial" panose="020B0604020202020204" charset="0"/>
              </a:rPr>
              <a:t>alcohol</a:t>
            </a:r>
          </a:p>
          <a:p>
            <a:pPr marL="0" marR="0" lvl="0" indent="0" rtl="0">
              <a:lnSpc>
                <a:spcPct val="100000"/>
              </a:lnSpc>
              <a:spcBef>
                <a:spcPts val="1200"/>
              </a:spcBef>
              <a:spcAft>
                <a:spcPts val="0"/>
              </a:spcAft>
              <a:buNone/>
            </a:pPr>
            <a:r>
              <a:rPr lang="en" sz="1600" b="1" i="0" u="none" strike="noStrike" cap="none" dirty="0">
                <a:solidFill>
                  <a:schemeClr val="dk1"/>
                </a:solidFill>
                <a:latin typeface="Questrial" panose="020B0604020202020204" charset="0"/>
                <a:ea typeface="Questrial"/>
                <a:cs typeface="Questrial"/>
                <a:sym typeface="Questrial"/>
              </a:rPr>
              <a:t>Exercise</a:t>
            </a:r>
            <a:r>
              <a:rPr lang="en" sz="1600" b="0" i="0" u="none" strike="noStrike" cap="none" dirty="0">
                <a:solidFill>
                  <a:schemeClr val="dk1"/>
                </a:solidFill>
                <a:latin typeface="Questrial" panose="020B0604020202020204" charset="0"/>
                <a:ea typeface="Questrial"/>
                <a:cs typeface="Questrial"/>
                <a:sym typeface="Questrial"/>
              </a:rPr>
              <a:t> – find something to keep you active, especially in winter</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Join gym or ask teaches or JETs about sports leagues</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Work out at home</a:t>
            </a:r>
          </a:p>
          <a:p>
            <a:pPr marL="0" marR="0" lvl="0" indent="0" rtl="0">
              <a:lnSpc>
                <a:spcPct val="100000"/>
              </a:lnSpc>
              <a:spcBef>
                <a:spcPts val="1200"/>
              </a:spcBef>
              <a:spcAft>
                <a:spcPts val="0"/>
              </a:spcAft>
              <a:buNone/>
            </a:pPr>
            <a:r>
              <a:rPr lang="en" sz="1600" b="1" i="0" u="none" strike="noStrike" cap="none" dirty="0">
                <a:solidFill>
                  <a:schemeClr val="dk1"/>
                </a:solidFill>
                <a:latin typeface="Questrial" panose="020B0604020202020204" charset="0"/>
                <a:ea typeface="Questrial"/>
                <a:cs typeface="Questrial"/>
                <a:sym typeface="Questrial"/>
              </a:rPr>
              <a:t>Sleep</a:t>
            </a:r>
            <a:r>
              <a:rPr lang="en" sz="1600" b="0" i="0" u="none" strike="noStrike" cap="none" dirty="0">
                <a:solidFill>
                  <a:schemeClr val="dk1"/>
                </a:solidFill>
                <a:latin typeface="Questrial" panose="020B0604020202020204" charset="0"/>
                <a:ea typeface="Questrial"/>
                <a:cs typeface="Questrial"/>
                <a:sym typeface="Questrial"/>
              </a:rPr>
              <a:t> – get well rested </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Create a regular sleep schedule</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The sun rises very early here</a:t>
            </a:r>
          </a:p>
          <a:p>
            <a:pPr marL="198882" marR="0" lvl="1" indent="-109982" rtl="0">
              <a:lnSpc>
                <a:spcPct val="110000"/>
              </a:lnSpc>
              <a:spcBef>
                <a:spcPts val="450"/>
              </a:spcBef>
              <a:spcAft>
                <a:spcPts val="0"/>
              </a:spcAft>
              <a:buClr>
                <a:schemeClr val="accent3"/>
              </a:buClr>
              <a:buSzPct val="100000"/>
              <a:buFont typeface="Arial"/>
              <a:buNone/>
            </a:pPr>
            <a:endParaRPr sz="1600" b="0" i="0" u="none" strike="noStrike" cap="none" dirty="0">
              <a:solidFill>
                <a:schemeClr val="dk1"/>
              </a:solidFill>
              <a:latin typeface="Questrial"/>
              <a:ea typeface="Questrial"/>
              <a:cs typeface="Questrial"/>
              <a:sym typeface="Questrial"/>
            </a:endParaRPr>
          </a:p>
          <a:p>
            <a:pPr marL="68580" marR="0" lvl="0" indent="-68580" rtl="0">
              <a:lnSpc>
                <a:spcPct val="100000"/>
              </a:lnSpc>
              <a:spcBef>
                <a:spcPts val="300"/>
              </a:spcBef>
              <a:spcAft>
                <a:spcPts val="0"/>
              </a:spcAft>
              <a:buClr>
                <a:schemeClr val="accent3"/>
              </a:buClr>
              <a:buSzPct val="25000"/>
              <a:buFont typeface="Questrial"/>
              <a:buNone/>
            </a:pPr>
            <a:endParaRPr sz="1650" b="0" i="0" u="none" strike="noStrike" cap="none" dirty="0">
              <a:solidFill>
                <a:schemeClr val="dk1"/>
              </a:solidFill>
              <a:latin typeface="Questrial"/>
              <a:ea typeface="Questrial"/>
              <a:cs typeface="Questrial"/>
              <a:sym typeface="Questrial"/>
            </a:endParaRPr>
          </a:p>
          <a:p>
            <a:pPr marL="68580" marR="0" lvl="0" indent="-68580" rtl="0">
              <a:lnSpc>
                <a:spcPct val="100000"/>
              </a:lnSpc>
              <a:spcBef>
                <a:spcPts val="150"/>
              </a:spcBef>
              <a:spcAft>
                <a:spcPts val="0"/>
              </a:spcAft>
              <a:buClr>
                <a:schemeClr val="accent3"/>
              </a:buClr>
              <a:buSzPct val="25000"/>
              <a:buFont typeface="Questrial"/>
              <a:buNone/>
            </a:pPr>
            <a:endParaRPr sz="1650" b="0" i="0" u="none" strike="noStrike" cap="none" dirty="0">
              <a:solidFill>
                <a:schemeClr val="dk1"/>
              </a:solidFill>
              <a:latin typeface="Questrial"/>
              <a:ea typeface="Questrial"/>
              <a:cs typeface="Questrial"/>
              <a:sym typeface="Questrial"/>
            </a:endParaRPr>
          </a:p>
        </p:txBody>
      </p:sp>
      <p:sp>
        <p:nvSpPr>
          <p:cNvPr id="1158" name="Shape 1158"/>
          <p:cNvSpPr txBox="1">
            <a:spLocks noGrp="1"/>
          </p:cNvSpPr>
          <p:nvPr>
            <p:ph sz="half" idx="2"/>
          </p:nvPr>
        </p:nvSpPr>
        <p:spPr>
          <a:xfrm>
            <a:off x="4495800" y="1428750"/>
            <a:ext cx="4042412" cy="3505200"/>
          </a:xfrm>
          <a:prstGeom prst="rect">
            <a:avLst/>
          </a:prstGeom>
          <a:noFill/>
          <a:ln>
            <a:noFill/>
          </a:ln>
        </p:spPr>
        <p:txBody>
          <a:bodyPr lIns="45700" tIns="45700" rIns="45700" bIns="45700" anchor="t" anchorCtr="0">
            <a:noAutofit/>
          </a:bodyPr>
          <a:lstStyle/>
          <a:p>
            <a:pPr marL="0" marR="0" lvl="0" indent="0" algn="just" rtl="0">
              <a:lnSpc>
                <a:spcPct val="110000"/>
              </a:lnSpc>
              <a:spcBef>
                <a:spcPts val="0"/>
              </a:spcBef>
              <a:spcAft>
                <a:spcPts val="0"/>
              </a:spcAft>
              <a:buNone/>
            </a:pPr>
            <a:r>
              <a:rPr lang="en" sz="1600" b="1" dirty="0">
                <a:latin typeface="Questrial" panose="020B0604020202020204" charset="0"/>
              </a:rPr>
              <a:t>Shower and Toiletries </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Japanese toothpaste and deodorant tend to be a little weak </a:t>
            </a:r>
          </a:p>
          <a:p>
            <a:pPr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rPr>
              <a:t> Other stuff you can find here </a:t>
            </a:r>
            <a:r>
              <a:rPr lang="en" sz="1600" dirty="0" smtClean="0">
                <a:latin typeface="Questrial" panose="020B0604020202020204" charset="0"/>
              </a:rPr>
              <a:t>at your </a:t>
            </a:r>
            <a:r>
              <a:rPr lang="en" sz="1600" dirty="0">
                <a:latin typeface="Questrial" panose="020B0604020202020204" charset="0"/>
              </a:rPr>
              <a:t>local stores</a:t>
            </a:r>
          </a:p>
          <a:p>
            <a:pPr marL="1371600" marR="0" lvl="0" indent="0" algn="just" rtl="0">
              <a:lnSpc>
                <a:spcPct val="110000"/>
              </a:lnSpc>
              <a:spcBef>
                <a:spcPts val="0"/>
              </a:spcBef>
              <a:spcAft>
                <a:spcPts val="0"/>
              </a:spcAft>
              <a:buNone/>
            </a:pPr>
            <a:endParaRPr sz="1600" i="1" dirty="0">
              <a:latin typeface="Questrial" panose="020B0604020202020204" charset="0"/>
            </a:endParaRPr>
          </a:p>
          <a:p>
            <a:pPr marL="0" marR="0" lvl="0" indent="0" algn="just" rtl="0">
              <a:lnSpc>
                <a:spcPct val="110000"/>
              </a:lnSpc>
              <a:spcBef>
                <a:spcPts val="0"/>
              </a:spcBef>
              <a:spcAft>
                <a:spcPts val="0"/>
              </a:spcAft>
              <a:buNone/>
            </a:pPr>
            <a:r>
              <a:rPr lang="en" sz="2000" i="1" u="none" strike="noStrike" cap="none" dirty="0">
                <a:solidFill>
                  <a:schemeClr val="dk1"/>
                </a:solidFill>
                <a:latin typeface="Questrial" panose="020B0604020202020204" charset="0"/>
                <a:sym typeface="Questrial"/>
              </a:rPr>
              <a:t>Keep a positive attitude</a:t>
            </a:r>
          </a:p>
          <a:p>
            <a:pPr marL="0" marR="0" lvl="0" indent="0" algn="just" rtl="0">
              <a:lnSpc>
                <a:spcPct val="110000"/>
              </a:lnSpc>
              <a:spcBef>
                <a:spcPts val="0"/>
              </a:spcBef>
              <a:spcAft>
                <a:spcPts val="0"/>
              </a:spcAft>
              <a:buNone/>
            </a:pPr>
            <a:endParaRPr sz="2000" i="1" dirty="0">
              <a:latin typeface="Questrial" panose="020B0604020202020204" charset="0"/>
            </a:endParaRPr>
          </a:p>
          <a:p>
            <a:pPr marL="0" marR="0" lvl="0" indent="0" rtl="0">
              <a:lnSpc>
                <a:spcPct val="110000"/>
              </a:lnSpc>
              <a:spcBef>
                <a:spcPts val="0"/>
              </a:spcBef>
              <a:spcAft>
                <a:spcPts val="0"/>
              </a:spcAft>
              <a:buNone/>
            </a:pPr>
            <a:r>
              <a:rPr lang="en" sz="2000" i="1" dirty="0">
                <a:latin typeface="Questrial" panose="020B0604020202020204" charset="0"/>
              </a:rPr>
              <a:t>Remember to set aside time for yourself </a:t>
            </a:r>
          </a:p>
          <a:p>
            <a:pPr marL="68580" marR="0" lvl="0" indent="-68580" algn="just" rtl="0">
              <a:lnSpc>
                <a:spcPct val="90000"/>
              </a:lnSpc>
              <a:spcBef>
                <a:spcPts val="1200"/>
              </a:spcBef>
              <a:spcAft>
                <a:spcPts val="0"/>
              </a:spcAft>
              <a:buClr>
                <a:schemeClr val="accent3"/>
              </a:buClr>
              <a:buSzPct val="100000"/>
              <a:buFont typeface="Questrial"/>
              <a:buNone/>
            </a:pPr>
            <a:endParaRPr sz="1100" b="0" i="0" u="none" strike="noStrike" cap="none" dirty="0">
              <a:solidFill>
                <a:schemeClr val="dk1"/>
              </a:solidFill>
              <a:latin typeface="Questrial" panose="020B0604020202020204" charset="0"/>
              <a:ea typeface="Questrial"/>
              <a:cs typeface="Questrial"/>
              <a:sym typeface="Quest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Shape 992"/>
          <p:cNvSpPr txBox="1">
            <a:spLocks noGrp="1"/>
          </p:cNvSpPr>
          <p:nvPr>
            <p:ph type="title"/>
          </p:nvPr>
        </p:nvSpPr>
        <p:spPr>
          <a:xfrm>
            <a:off x="611560" y="4073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GIRL TALK!</a:t>
            </a:r>
          </a:p>
        </p:txBody>
      </p:sp>
      <p:sp>
        <p:nvSpPr>
          <p:cNvPr id="993" name="Shape 993"/>
          <p:cNvSpPr txBox="1">
            <a:spLocks noGrp="1"/>
          </p:cNvSpPr>
          <p:nvPr>
            <p:ph type="body" idx="1"/>
          </p:nvPr>
        </p:nvSpPr>
        <p:spPr>
          <a:xfrm>
            <a:off x="611560" y="1563637"/>
            <a:ext cx="8013575" cy="3074179"/>
          </a:xfrm>
          <a:prstGeom prst="rect">
            <a:avLst/>
          </a:prstGeom>
          <a:noFill/>
          <a:ln>
            <a:noFill/>
          </a:ln>
        </p:spPr>
        <p:txBody>
          <a:bodyPr lIns="91425" tIns="91425" rIns="91425" bIns="91425" anchor="t" anchorCtr="0">
            <a:noAutofit/>
          </a:bodyPr>
          <a:lstStyle/>
          <a:p>
            <a:pPr indent="-99060">
              <a:lnSpc>
                <a:spcPct val="150000"/>
              </a:lnSpc>
              <a:spcAft>
                <a:spcPts val="0"/>
              </a:spcAft>
              <a:buClr>
                <a:schemeClr val="dk1"/>
              </a:buClr>
              <a:buSzPct val="100000"/>
              <a:buFont typeface="Questrial"/>
              <a:buChar char="●"/>
            </a:pPr>
            <a:r>
              <a:rPr lang="en" sz="2000" dirty="0"/>
              <a:t>  Professionalism and Workplace Relationships</a:t>
            </a:r>
          </a:p>
          <a:p>
            <a:pPr indent="-99060">
              <a:lnSpc>
                <a:spcPct val="150000"/>
              </a:lnSpc>
              <a:spcAft>
                <a:spcPts val="0"/>
              </a:spcAft>
              <a:buClr>
                <a:schemeClr val="dk1"/>
              </a:buClr>
              <a:buSzPct val="100000"/>
              <a:buFont typeface="Questrial"/>
              <a:buChar char="●"/>
            </a:pPr>
            <a:r>
              <a:rPr lang="en" sz="2000" dirty="0"/>
              <a:t>  Relationships</a:t>
            </a:r>
          </a:p>
          <a:p>
            <a:pPr indent="-99060">
              <a:lnSpc>
                <a:spcPct val="150000"/>
              </a:lnSpc>
              <a:spcAft>
                <a:spcPts val="0"/>
              </a:spcAft>
              <a:buClr>
                <a:schemeClr val="dk1"/>
              </a:buClr>
              <a:buSzPct val="100000"/>
              <a:buFont typeface="Questrial"/>
              <a:buChar char="●"/>
            </a:pPr>
            <a:r>
              <a:rPr lang="en" sz="2000" dirty="0"/>
              <a:t>  Daily Life</a:t>
            </a:r>
          </a:p>
          <a:p>
            <a:pPr indent="-99060">
              <a:lnSpc>
                <a:spcPct val="150000"/>
              </a:lnSpc>
              <a:spcAft>
                <a:spcPts val="0"/>
              </a:spcAft>
              <a:buClr>
                <a:schemeClr val="dk1"/>
              </a:buClr>
              <a:buSzPct val="100000"/>
              <a:buFont typeface="Questrial"/>
              <a:buChar char="●"/>
            </a:pPr>
            <a:r>
              <a:rPr lang="en" sz="2000" dirty="0"/>
              <a:t>  Sexual Harassment</a:t>
            </a:r>
          </a:p>
        </p:txBody>
      </p:sp>
      <p:pic>
        <p:nvPicPr>
          <p:cNvPr id="994" name="Shape 994" descr="E38388E38383E382ADE38383E382AD-thumbnail2.jpg"/>
          <p:cNvPicPr preferRelativeResize="0"/>
          <p:nvPr/>
        </p:nvPicPr>
        <p:blipFill>
          <a:blip r:embed="rId3">
            <a:alphaModFix/>
          </a:blip>
          <a:stretch>
            <a:fillRect/>
          </a:stretch>
        </p:blipFill>
        <p:spPr>
          <a:xfrm>
            <a:off x="5889650" y="2119125"/>
            <a:ext cx="2857500" cy="28575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pic>
        <p:nvPicPr>
          <p:cNvPr id="6" name="Shape 1167" descr="rilakkuma.jpg"/>
          <p:cNvPicPr preferRelativeResize="0"/>
          <p:nvPr/>
        </p:nvPicPr>
        <p:blipFill rotWithShape="1">
          <a:blip r:embed="rId3">
            <a:alphaModFix/>
          </a:blip>
          <a:srcRect b="51667"/>
          <a:stretch/>
        </p:blipFill>
        <p:spPr>
          <a:xfrm>
            <a:off x="4800600" y="4171950"/>
            <a:ext cx="3584232" cy="944930"/>
          </a:xfrm>
          <a:prstGeom prst="rect">
            <a:avLst/>
          </a:prstGeom>
          <a:noFill/>
          <a:ln>
            <a:noFill/>
          </a:ln>
        </p:spPr>
      </p:pic>
      <p:sp>
        <p:nvSpPr>
          <p:cNvPr id="1164" name="Shape 1164"/>
          <p:cNvSpPr txBox="1">
            <a:spLocks noGrp="1"/>
          </p:cNvSpPr>
          <p:nvPr>
            <p:ph sz="half" idx="1"/>
          </p:nvPr>
        </p:nvSpPr>
        <p:spPr>
          <a:xfrm>
            <a:off x="589850" y="1339225"/>
            <a:ext cx="3671400" cy="30963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Condoms</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Available at convenience stores, pharmacies, andドンキホーテ</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Come in different sizes - diameter is usually on the box</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Western condoms - get shipped or buy online</a:t>
            </a:r>
          </a:p>
          <a:p>
            <a:pPr marL="0" marR="0" lvl="0" indent="0" algn="l" rtl="0">
              <a:lnSpc>
                <a:spcPct val="90000"/>
              </a:lnSpc>
              <a:spcBef>
                <a:spcPts val="105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Birth Control Pills</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Uncommon; your kind may not be available</a:t>
            </a:r>
          </a:p>
          <a:p>
            <a:pPr marR="0"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sym typeface="Questrial"/>
              </a:rPr>
              <a:t> Need a prescription</a:t>
            </a:r>
          </a:p>
          <a:p>
            <a:pPr marR="0" lvl="3" indent="-102869">
              <a:lnSpc>
                <a:spcPct val="100000"/>
              </a:lnSpc>
              <a:spcBef>
                <a:spcPts val="300"/>
              </a:spcBef>
              <a:spcAft>
                <a:spcPts val="0"/>
              </a:spcAft>
              <a:buClr>
                <a:srgbClr val="CBAE22"/>
              </a:buClr>
              <a:buSzPct val="100000"/>
              <a:buFont typeface="Questrial"/>
              <a:buChar char="●"/>
            </a:pPr>
            <a:r>
              <a:rPr lang="en" sz="1600" dirty="0">
                <a:latin typeface="Questrial" panose="020B0604020202020204" charset="0"/>
                <a:sym typeface="Questrial"/>
              </a:rPr>
              <a:t> 1 or 3 month supply</a:t>
            </a:r>
          </a:p>
          <a:p>
            <a:pPr marL="0" marR="0" lvl="0" indent="457200" algn="l" rtl="0">
              <a:lnSpc>
                <a:spcPct val="90000"/>
              </a:lnSpc>
              <a:spcBef>
                <a:spcPts val="15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p:txBody>
      </p:sp>
      <p:sp>
        <p:nvSpPr>
          <p:cNvPr id="1165" name="Shape 1165"/>
          <p:cNvSpPr txBox="1">
            <a:spLocks noGrp="1"/>
          </p:cNvSpPr>
          <p:nvPr>
            <p:ph sz="half" idx="2"/>
          </p:nvPr>
        </p:nvSpPr>
        <p:spPr>
          <a:xfrm>
            <a:off x="4788073" y="1415429"/>
            <a:ext cx="3898727" cy="3096300"/>
          </a:xfrm>
          <a:prstGeom prst="rect">
            <a:avLst/>
          </a:prstGeom>
          <a:noFill/>
          <a:ln>
            <a:noFill/>
          </a:ln>
        </p:spPr>
        <p:txBody>
          <a:bodyPr lIns="45700" tIns="45700" rIns="45700" bIns="45700" anchor="t" anchorCtr="0">
            <a:noAutofit/>
          </a:bodyPr>
          <a:lstStyle/>
          <a:p>
            <a:pPr marL="0" marR="0" lvl="0" indent="0" algn="l" rtl="0">
              <a:lnSpc>
                <a:spcPct val="90000"/>
              </a:lnSpc>
              <a:spcBef>
                <a:spcPts val="0"/>
              </a:spcBef>
              <a:spcAft>
                <a:spcPts val="0"/>
              </a:spcAft>
              <a:buClr>
                <a:srgbClr val="CBAE22"/>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Morning After Pill </a:t>
            </a:r>
          </a:p>
          <a:p>
            <a:pPr lvl="1" indent="-109982">
              <a:lnSpc>
                <a:spcPct val="115000"/>
              </a:lnSpc>
              <a:spcBef>
                <a:spcPts val="300"/>
              </a:spcBef>
              <a:spcAft>
                <a:spcPts val="0"/>
              </a:spcAft>
              <a:buClr>
                <a:srgbClr val="000000"/>
              </a:buClr>
              <a:buSzPct val="100000"/>
              <a:buFont typeface="Questrial"/>
              <a:buChar char="●"/>
            </a:pPr>
            <a:r>
              <a:rPr lang="en" sz="1600" b="0" i="0" u="none" strike="noStrike" cap="none" dirty="0">
                <a:solidFill>
                  <a:schemeClr val="dk1"/>
                </a:solidFill>
                <a:latin typeface="Questrial" panose="020B0604020202020204" charset="0"/>
                <a:ea typeface="Questrial"/>
                <a:cs typeface="Questrial"/>
                <a:sym typeface="Questrial"/>
              </a:rPr>
              <a:t> </a:t>
            </a:r>
            <a:r>
              <a:rPr lang="en" sz="1600" dirty="0">
                <a:latin typeface="Questrial" panose="020B0604020202020204" charset="0"/>
              </a:rPr>
              <a:t>Requires a prescription </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Few places have it in </a:t>
            </a:r>
            <a:r>
              <a:rPr lang="en" sz="1600" dirty="0" smtClean="0">
                <a:latin typeface="Questrial" panose="020B0604020202020204" charset="0"/>
              </a:rPr>
              <a:t>Niigata</a:t>
            </a:r>
          </a:p>
          <a:p>
            <a:pPr lvl="3" indent="-102869">
              <a:lnSpc>
                <a:spcPct val="100000"/>
              </a:lnSpc>
              <a:spcBef>
                <a:spcPts val="300"/>
              </a:spcBef>
              <a:spcAft>
                <a:spcPts val="0"/>
              </a:spcAft>
              <a:buClr>
                <a:srgbClr val="CBAE22"/>
              </a:buClr>
              <a:buSzPct val="100000"/>
              <a:buFont typeface="Questrial"/>
              <a:buChar char="●"/>
            </a:pPr>
            <a:r>
              <a:rPr lang="en-US" sz="1600" dirty="0">
                <a:latin typeface="Questrial" panose="020B0604020202020204" charset="0"/>
              </a:rPr>
              <a:t>Clinics </a:t>
            </a:r>
            <a:r>
              <a:rPr lang="en-US" sz="1600" dirty="0" smtClean="0">
                <a:latin typeface="Questrial" panose="020B0604020202020204" charset="0"/>
              </a:rPr>
              <a:t>are </a:t>
            </a:r>
            <a:r>
              <a:rPr lang="en-US" sz="1600" dirty="0">
                <a:latin typeface="Questrial" panose="020B0604020202020204" charset="0"/>
              </a:rPr>
              <a:t>listed </a:t>
            </a:r>
            <a:r>
              <a:rPr lang="en-US" sz="1600" dirty="0" smtClean="0">
                <a:latin typeface="Questrial" panose="020B0604020202020204" charset="0"/>
              </a:rPr>
              <a:t>at:</a:t>
            </a:r>
            <a:br>
              <a:rPr lang="en-US" sz="1600" dirty="0" smtClean="0">
                <a:latin typeface="Questrial" panose="020B0604020202020204" charset="0"/>
              </a:rPr>
            </a:br>
            <a:r>
              <a:rPr lang="en-US" sz="1600" dirty="0" smtClean="0">
                <a:latin typeface="Questrial" panose="020B0604020202020204" charset="0"/>
              </a:rPr>
              <a:t>www.jfpa-clinic.org/search/</a:t>
            </a:r>
            <a:br>
              <a:rPr lang="en-US" sz="1600" dirty="0" smtClean="0">
                <a:latin typeface="Questrial" panose="020B0604020202020204" charset="0"/>
              </a:rPr>
            </a:br>
            <a:r>
              <a:rPr lang="en-US" sz="1600" dirty="0" smtClean="0">
                <a:latin typeface="Questrial" panose="020B0604020202020204" charset="0"/>
              </a:rPr>
              <a:t>ec-list.php?addr1=14</a:t>
            </a:r>
            <a:endParaRPr lang="en" sz="1600" dirty="0">
              <a:latin typeface="Questrial" panose="020B0604020202020204" charset="0"/>
            </a:endParaRPr>
          </a:p>
          <a:p>
            <a:pPr marL="0" marR="0" lvl="0" indent="0" algn="l" rtl="0">
              <a:lnSpc>
                <a:spcPct val="90000"/>
              </a:lnSpc>
              <a:spcBef>
                <a:spcPts val="150"/>
              </a:spcBef>
              <a:spcAft>
                <a:spcPts val="0"/>
              </a:spcAft>
              <a:buClr>
                <a:schemeClr val="dk1"/>
              </a:buClr>
              <a:buSzPct val="25000"/>
              <a:buFont typeface="Questrial"/>
              <a:buNone/>
            </a:pPr>
            <a:endParaRPr sz="1600" b="0" i="0" u="none" strike="noStrike" cap="none" dirty="0">
              <a:solidFill>
                <a:schemeClr val="dk1"/>
              </a:solidFill>
              <a:latin typeface="Questrial" panose="020B0604020202020204" charset="0"/>
              <a:ea typeface="Questrial"/>
              <a:cs typeface="Questrial"/>
              <a:sym typeface="Questrial"/>
            </a:endParaRPr>
          </a:p>
          <a:p>
            <a:pPr marL="0" marR="0" lvl="0" indent="0" algn="l" rtl="0">
              <a:lnSpc>
                <a:spcPct val="90000"/>
              </a:lnSpc>
              <a:spcBef>
                <a:spcPts val="15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Doctors</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Most Japanese doctors are male</a:t>
            </a:r>
          </a:p>
          <a:p>
            <a:pPr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Gynecologists: </a:t>
            </a:r>
            <a:r>
              <a:rPr lang="en" sz="1800" b="1" dirty="0">
                <a:latin typeface="Questrial" panose="020B0604020202020204" charset="0"/>
              </a:rPr>
              <a:t>ふじんか</a:t>
            </a:r>
            <a:r>
              <a:rPr lang="en" sz="1800" dirty="0">
                <a:latin typeface="Questrial" panose="020B0604020202020204" charset="0"/>
              </a:rPr>
              <a:t> </a:t>
            </a:r>
            <a:r>
              <a:rPr lang="en" sz="1600" dirty="0">
                <a:latin typeface="Questrial" panose="020B0604020202020204" charset="0"/>
              </a:rPr>
              <a:t>(婦人科) </a:t>
            </a:r>
          </a:p>
          <a:p>
            <a:pPr marL="68580" marR="0" lvl="0" indent="-68580" algn="l" rtl="0">
              <a:lnSpc>
                <a:spcPct val="90000"/>
              </a:lnSpc>
              <a:spcBef>
                <a:spcPts val="1050"/>
              </a:spcBef>
              <a:spcAft>
                <a:spcPts val="0"/>
              </a:spcAft>
              <a:buClr>
                <a:schemeClr val="accent3"/>
              </a:buClr>
              <a:buSzPct val="100000"/>
              <a:buFont typeface="Questrial"/>
              <a:buNone/>
            </a:pPr>
            <a:endParaRPr sz="1600" b="0" i="0" u="none" strike="noStrike" cap="none" dirty="0">
              <a:solidFill>
                <a:schemeClr val="dk1"/>
              </a:solidFill>
              <a:latin typeface="Questrial"/>
              <a:ea typeface="Questrial"/>
              <a:cs typeface="Questrial"/>
              <a:sym typeface="Questrial"/>
            </a:endParaRPr>
          </a:p>
        </p:txBody>
      </p:sp>
      <p:sp>
        <p:nvSpPr>
          <p:cNvPr id="8" name="Shape 1159"/>
          <p:cNvSpPr txBox="1">
            <a:spLocks noGrp="1"/>
          </p:cNvSpPr>
          <p:nvPr>
            <p:ph type="title"/>
          </p:nvPr>
        </p:nvSpPr>
        <p:spPr>
          <a:xfrm>
            <a:off x="611550" y="195475"/>
            <a:ext cx="845625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panose="020B0604020202020204" charset="0"/>
                <a:ea typeface="Questrial"/>
                <a:cs typeface="Questrial"/>
                <a:sym typeface="Questrial"/>
              </a:rPr>
              <a:t>DAILY LIFE: </a:t>
            </a:r>
            <a:r>
              <a:rPr lang="en" dirty="0">
                <a:latin typeface="Questrial" panose="020B0604020202020204" charset="0"/>
              </a:rPr>
              <a:t>HEALTH, MEDS, HYGIENE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5" name="Shape 1175"/>
          <p:cNvSpPr txBox="1">
            <a:spLocks noGrp="1"/>
          </p:cNvSpPr>
          <p:nvPr>
            <p:ph type="title"/>
          </p:nvPr>
        </p:nvSpPr>
        <p:spPr>
          <a:xfrm>
            <a:off x="611550" y="195475"/>
            <a:ext cx="8300400" cy="11247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dirty="0"/>
              <a:t>SPECIAL NOTE: STDs</a:t>
            </a:r>
          </a:p>
        </p:txBody>
      </p:sp>
      <p:sp>
        <p:nvSpPr>
          <p:cNvPr id="1172" name="Shape 1172"/>
          <p:cNvSpPr txBox="1">
            <a:spLocks noGrp="1"/>
          </p:cNvSpPr>
          <p:nvPr>
            <p:ph type="body" idx="1"/>
          </p:nvPr>
        </p:nvSpPr>
        <p:spPr>
          <a:xfrm>
            <a:off x="683575" y="1200150"/>
            <a:ext cx="8003100" cy="1798500"/>
          </a:xfrm>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dk1"/>
              </a:buClr>
              <a:buSzPct val="25000"/>
              <a:buFont typeface="Questrial"/>
              <a:buNone/>
            </a:pPr>
            <a:r>
              <a:rPr lang="en" sz="1600" b="0" i="0" u="none" strike="noStrike" cap="none" dirty="0">
                <a:solidFill>
                  <a:schemeClr val="dk1"/>
                </a:solidFill>
                <a:latin typeface="Questrial"/>
                <a:ea typeface="Questrial"/>
                <a:cs typeface="Questrial"/>
                <a:sym typeface="Questrial"/>
              </a:rPr>
              <a:t>Free confidential AIDS/HIV testing at most </a:t>
            </a:r>
            <a:r>
              <a:rPr lang="en" sz="1600" b="1" i="0" u="sng" strike="noStrike" cap="none" dirty="0">
                <a:solidFill>
                  <a:schemeClr val="dk1"/>
                </a:solidFill>
                <a:latin typeface="Questrial"/>
                <a:ea typeface="Questrial"/>
                <a:cs typeface="Questrial"/>
                <a:sym typeface="Questrial"/>
              </a:rPr>
              <a:t>clinics</a:t>
            </a:r>
          </a:p>
          <a:p>
            <a:pPr marL="68580" marR="0" lvl="0" indent="-68580" algn="l" rtl="0">
              <a:lnSpc>
                <a:spcPct val="90000"/>
              </a:lnSpc>
              <a:spcBef>
                <a:spcPts val="0"/>
              </a:spcBef>
              <a:spcAft>
                <a:spcPts val="0"/>
              </a:spcAft>
              <a:buClr>
                <a:schemeClr val="dk1"/>
              </a:buClr>
              <a:buSzPct val="25000"/>
              <a:buFont typeface="Questrial"/>
              <a:buNone/>
            </a:pPr>
            <a:endParaRPr sz="600" dirty="0"/>
          </a:p>
          <a:p>
            <a:pPr marL="68580" marR="0" lvl="0" indent="-68580" algn="l" rtl="0">
              <a:lnSpc>
                <a:spcPct val="90000"/>
              </a:lnSpc>
              <a:spcBef>
                <a:spcPts val="150"/>
              </a:spcBef>
              <a:spcAft>
                <a:spcPts val="0"/>
              </a:spcAft>
              <a:buClr>
                <a:schemeClr val="dk1"/>
              </a:buClr>
              <a:buSzPct val="25000"/>
              <a:buFont typeface="Arial"/>
              <a:buNone/>
            </a:pPr>
            <a:r>
              <a:rPr lang="en" sz="1600" b="1" i="0" u="none" strike="noStrike" cap="none" dirty="0">
                <a:solidFill>
                  <a:schemeClr val="dk1"/>
                </a:solidFill>
                <a:latin typeface="Questrial"/>
                <a:ea typeface="Questrial"/>
                <a:cs typeface="Questrial"/>
                <a:sym typeface="Questrial"/>
              </a:rPr>
              <a:t>Don’t panic</a:t>
            </a:r>
          </a:p>
          <a:p>
            <a:pPr lvl="1" indent="-109982">
              <a:lnSpc>
                <a:spcPct val="100000"/>
              </a:lnSpc>
              <a:spcBef>
                <a:spcPts val="300"/>
              </a:spcBef>
              <a:spcAft>
                <a:spcPts val="0"/>
              </a:spcAft>
              <a:buClr>
                <a:srgbClr val="000000"/>
              </a:buClr>
              <a:buSzPct val="100000"/>
              <a:buFont typeface="Questrial"/>
              <a:buChar char="●"/>
            </a:pPr>
            <a:r>
              <a:rPr lang="en" sz="1600" dirty="0"/>
              <a:t>You will not be dismissed from the JET program</a:t>
            </a:r>
          </a:p>
          <a:p>
            <a:pPr lvl="1" indent="-109982">
              <a:lnSpc>
                <a:spcPct val="100000"/>
              </a:lnSpc>
              <a:spcBef>
                <a:spcPts val="300"/>
              </a:spcBef>
              <a:spcAft>
                <a:spcPts val="0"/>
              </a:spcAft>
              <a:buClr>
                <a:srgbClr val="000000"/>
              </a:buClr>
              <a:buSzPct val="100000"/>
              <a:buFont typeface="Questrial"/>
              <a:buChar char="●"/>
            </a:pPr>
            <a:r>
              <a:rPr lang="en" sz="1600" dirty="0"/>
              <a:t>Whether you tell your school or not is your choice</a:t>
            </a:r>
          </a:p>
          <a:p>
            <a:pPr lvl="1" indent="-109982">
              <a:lnSpc>
                <a:spcPct val="100000"/>
              </a:lnSpc>
              <a:spcBef>
                <a:spcPts val="300"/>
              </a:spcBef>
              <a:spcAft>
                <a:spcPts val="0"/>
              </a:spcAft>
              <a:buClr>
                <a:srgbClr val="000000"/>
              </a:buClr>
              <a:buSzPct val="100000"/>
              <a:buFont typeface="Questrial"/>
              <a:buChar char="●"/>
            </a:pPr>
            <a:r>
              <a:rPr lang="en" sz="1600" dirty="0"/>
              <a:t>Testing available in Niigata City</a:t>
            </a:r>
          </a:p>
          <a:p>
            <a:pPr lvl="1" indent="-109982">
              <a:lnSpc>
                <a:spcPct val="100000"/>
              </a:lnSpc>
              <a:spcBef>
                <a:spcPts val="300"/>
              </a:spcBef>
              <a:spcAft>
                <a:spcPts val="0"/>
              </a:spcAft>
              <a:buClr>
                <a:srgbClr val="000000"/>
              </a:buClr>
              <a:buSzPct val="100000"/>
              <a:buFont typeface="Questrial"/>
              <a:buChar char="●"/>
            </a:pPr>
            <a:r>
              <a:rPr lang="en" sz="1600" dirty="0"/>
              <a:t>Doctor patient confidentiality less strict in Japan</a:t>
            </a:r>
          </a:p>
          <a:p>
            <a:pPr lvl="1" indent="-109982">
              <a:lnSpc>
                <a:spcPct val="100000"/>
              </a:lnSpc>
              <a:spcBef>
                <a:spcPts val="300"/>
              </a:spcBef>
              <a:spcAft>
                <a:spcPts val="0"/>
              </a:spcAft>
              <a:buClr>
                <a:srgbClr val="000000"/>
              </a:buClr>
              <a:buSzPct val="100000"/>
              <a:buFont typeface="Questrial"/>
              <a:buChar char="●"/>
            </a:pPr>
            <a:r>
              <a:rPr lang="en" sz="1600" dirty="0"/>
              <a:t>If you get tested in your town, people may find out</a:t>
            </a:r>
          </a:p>
          <a:p>
            <a:pPr marL="0" lvl="0" indent="-69850" rtl="0">
              <a:lnSpc>
                <a:spcPct val="100000"/>
              </a:lnSpc>
              <a:spcBef>
                <a:spcPts val="0"/>
              </a:spcBef>
              <a:spcAft>
                <a:spcPts val="0"/>
              </a:spcAft>
              <a:buClr>
                <a:schemeClr val="dk1"/>
              </a:buClr>
              <a:buSzPct val="78571"/>
              <a:buFont typeface="Arial"/>
              <a:buNone/>
            </a:pPr>
            <a:endParaRPr sz="1400" dirty="0">
              <a:latin typeface="Arial"/>
              <a:ea typeface="Arial"/>
              <a:cs typeface="Arial"/>
              <a:sym typeface="Arial"/>
            </a:endParaRPr>
          </a:p>
          <a:p>
            <a:pPr marL="0" marR="0" lvl="0" indent="0" algn="l" rtl="0">
              <a:lnSpc>
                <a:spcPct val="90000"/>
              </a:lnSpc>
              <a:spcBef>
                <a:spcPts val="150"/>
              </a:spcBef>
              <a:spcAft>
                <a:spcPts val="0"/>
              </a:spcAft>
              <a:buNone/>
            </a:pPr>
            <a:endParaRPr sz="1600" dirty="0"/>
          </a:p>
          <a:p>
            <a:pPr marL="68580" marR="0" lvl="0" indent="-68580" algn="l" rtl="0">
              <a:lnSpc>
                <a:spcPct val="90000"/>
              </a:lnSpc>
              <a:spcBef>
                <a:spcPts val="150"/>
              </a:spcBef>
              <a:spcAft>
                <a:spcPts val="0"/>
              </a:spcAft>
              <a:buClr>
                <a:schemeClr val="dk1"/>
              </a:buClr>
              <a:buSzPct val="25000"/>
              <a:buFont typeface="Arial"/>
              <a:buNone/>
            </a:pPr>
            <a:endParaRPr sz="1600" b="0" i="0" u="none" strike="noStrike" cap="none" dirty="0">
              <a:solidFill>
                <a:schemeClr val="dk1"/>
              </a:solidFill>
              <a:latin typeface="Questrial"/>
              <a:ea typeface="Questrial"/>
              <a:cs typeface="Questrial"/>
              <a:sym typeface="Questrial"/>
            </a:endParaRPr>
          </a:p>
          <a:p>
            <a:pPr marL="68580" marR="0" lvl="0" indent="0" algn="l" rtl="0">
              <a:lnSpc>
                <a:spcPct val="90000"/>
              </a:lnSpc>
              <a:spcBef>
                <a:spcPts val="150"/>
              </a:spcBef>
              <a:spcAft>
                <a:spcPts val="0"/>
              </a:spcAft>
              <a:buClr>
                <a:schemeClr val="accent3"/>
              </a:buClr>
              <a:buSzPct val="25000"/>
              <a:buFont typeface="Questrial"/>
              <a:buNone/>
            </a:pPr>
            <a:endParaRPr sz="1600" dirty="0"/>
          </a:p>
        </p:txBody>
      </p:sp>
      <p:pic>
        <p:nvPicPr>
          <p:cNvPr id="1173" name="Shape 1173" descr="https://camo.githubusercontent.com/a8d30a2ed335629477289d9e228c83ea81b72ffd/68747470733a2f2f7261772e6769746875622e636f6d2f6e656c736f6e69632f70726163746963616c2d6a732d7464642f6d61737465722f6d616e757363726970742f696d616765732f30302d646f6e742d70616e69632d756e69636f726e2e706e67"/>
          <p:cNvPicPr preferRelativeResize="0"/>
          <p:nvPr/>
        </p:nvPicPr>
        <p:blipFill rotWithShape="1">
          <a:blip r:embed="rId3">
            <a:alphaModFix/>
          </a:blip>
          <a:srcRect/>
          <a:stretch/>
        </p:blipFill>
        <p:spPr>
          <a:xfrm>
            <a:off x="5940151" y="640110"/>
            <a:ext cx="2551200" cy="2551200"/>
          </a:xfrm>
          <a:prstGeom prst="rect">
            <a:avLst/>
          </a:prstGeom>
          <a:noFill/>
          <a:ln>
            <a:noFill/>
          </a:ln>
        </p:spPr>
      </p:pic>
      <p:graphicFrame>
        <p:nvGraphicFramePr>
          <p:cNvPr id="1174" name="Shape 1174"/>
          <p:cNvGraphicFramePr/>
          <p:nvPr>
            <p:extLst>
              <p:ext uri="{D42A27DB-BD31-4B8C-83A1-F6EECF244321}">
                <p14:modId xmlns:p14="http://schemas.microsoft.com/office/powerpoint/2010/main" val="2786724027"/>
              </p:ext>
            </p:extLst>
          </p:nvPr>
        </p:nvGraphicFramePr>
        <p:xfrm>
          <a:off x="442800" y="3486150"/>
          <a:ext cx="8484650" cy="1878300"/>
        </p:xfrm>
        <a:graphic>
          <a:graphicData uri="http://schemas.openxmlformats.org/drawingml/2006/table">
            <a:tbl>
              <a:tblPr>
                <a:noFill/>
                <a:tableStyleId>{3749992F-2216-4248-A881-32979224638D}</a:tableStyleId>
              </a:tblPr>
              <a:tblGrid>
                <a:gridCol w="4242325"/>
                <a:gridCol w="4242325"/>
              </a:tblGrid>
              <a:tr h="1841200">
                <a:tc>
                  <a:txBody>
                    <a:bodyPr/>
                    <a:lstStyle/>
                    <a:p>
                      <a:pPr marL="68580" lvl="0" rtl="0">
                        <a:lnSpc>
                          <a:spcPct val="90000"/>
                        </a:lnSpc>
                        <a:spcBef>
                          <a:spcPts val="150"/>
                        </a:spcBef>
                        <a:buClr>
                          <a:schemeClr val="accent3"/>
                        </a:buClr>
                        <a:buSzPct val="25000"/>
                        <a:buFont typeface="Questrial"/>
                        <a:buNone/>
                      </a:pPr>
                      <a:r>
                        <a:rPr lang="en" sz="1400" dirty="0" smtClean="0">
                          <a:solidFill>
                            <a:schemeClr val="dk1"/>
                          </a:solidFill>
                          <a:latin typeface="Questrial"/>
                          <a:ea typeface="Questrial"/>
                          <a:cs typeface="Questrial"/>
                          <a:sym typeface="Questrial"/>
                        </a:rPr>
                        <a:t>The </a:t>
                      </a:r>
                      <a:r>
                        <a:rPr lang="en" sz="1400" dirty="0">
                          <a:solidFill>
                            <a:schemeClr val="dk1"/>
                          </a:solidFill>
                          <a:latin typeface="Questrial"/>
                          <a:ea typeface="Questrial"/>
                          <a:cs typeface="Questrial"/>
                          <a:sym typeface="Questrial"/>
                        </a:rPr>
                        <a:t>Ueno Clinic is anonymous, next to Niigata Station, quick, and fairly cheap.</a:t>
                      </a:r>
                    </a:p>
                    <a:p>
                      <a:pPr marL="68580" lvl="0" rtl="0">
                        <a:lnSpc>
                          <a:spcPct val="90000"/>
                        </a:lnSpc>
                        <a:spcBef>
                          <a:spcPts val="150"/>
                        </a:spcBef>
                        <a:buClr>
                          <a:schemeClr val="accent3"/>
                        </a:buClr>
                        <a:buSzPct val="25000"/>
                        <a:buFont typeface="Questrial"/>
                        <a:buNone/>
                      </a:pPr>
                      <a:endParaRPr sz="1400" dirty="0">
                        <a:solidFill>
                          <a:schemeClr val="dk1"/>
                        </a:solidFill>
                        <a:latin typeface="Questrial"/>
                        <a:ea typeface="Questrial"/>
                        <a:cs typeface="Questrial"/>
                        <a:sym typeface="Questrial"/>
                      </a:endParaRPr>
                    </a:p>
                    <a:p>
                      <a:pPr marL="68580" lvl="0" indent="0" rtl="0">
                        <a:lnSpc>
                          <a:spcPct val="90000"/>
                        </a:lnSpc>
                        <a:spcBef>
                          <a:spcPts val="150"/>
                        </a:spcBef>
                        <a:buClr>
                          <a:schemeClr val="accent3"/>
                        </a:buClr>
                        <a:buSzPct val="25000"/>
                        <a:buFont typeface="Questrial"/>
                        <a:buNone/>
                      </a:pPr>
                      <a:r>
                        <a:rPr lang="en" sz="1400" dirty="0">
                          <a:solidFill>
                            <a:schemeClr val="dk1"/>
                          </a:solidFill>
                          <a:latin typeface="Questrial"/>
                          <a:ea typeface="Questrial"/>
                          <a:cs typeface="Questrial"/>
                          <a:sym typeface="Questrial"/>
                        </a:rPr>
                        <a:t>Testing ranges from 12,000 to 22,000</a:t>
                      </a:r>
                    </a:p>
                    <a:p>
                      <a:pPr marL="0" lvl="0" indent="0" rtl="0">
                        <a:lnSpc>
                          <a:spcPct val="90000"/>
                        </a:lnSpc>
                        <a:spcBef>
                          <a:spcPts val="150"/>
                        </a:spcBef>
                        <a:buClr>
                          <a:schemeClr val="accent3"/>
                        </a:buClr>
                        <a:buSzPct val="25000"/>
                        <a:buFont typeface="Questrial"/>
                        <a:buNone/>
                      </a:pPr>
                      <a:endParaRPr sz="1050" dirty="0">
                        <a:solidFill>
                          <a:schemeClr val="dk1"/>
                        </a:solidFill>
                        <a:latin typeface="Questrial"/>
                        <a:ea typeface="Questrial"/>
                        <a:cs typeface="Questrial"/>
                        <a:sym typeface="Questrial"/>
                      </a:endParaRPr>
                    </a:p>
                    <a:p>
                      <a:pPr marL="0" lvl="0" indent="0" rtl="0">
                        <a:lnSpc>
                          <a:spcPct val="90000"/>
                        </a:lnSpc>
                        <a:spcBef>
                          <a:spcPts val="150"/>
                        </a:spcBef>
                        <a:buClr>
                          <a:schemeClr val="accent3"/>
                        </a:buClr>
                        <a:buSzPct val="25000"/>
                        <a:buFont typeface="Questrial"/>
                        <a:buNone/>
                      </a:pPr>
                      <a:endParaRPr lang="en-US" sz="900" dirty="0" smtClean="0">
                        <a:solidFill>
                          <a:schemeClr val="dk1"/>
                        </a:solidFill>
                        <a:latin typeface="Questrial"/>
                        <a:ea typeface="Questrial"/>
                        <a:cs typeface="Questrial"/>
                        <a:sym typeface="Questrial"/>
                      </a:endParaRPr>
                    </a:p>
                    <a:p>
                      <a:pPr marL="0" lvl="0" indent="0" rtl="0">
                        <a:lnSpc>
                          <a:spcPct val="90000"/>
                        </a:lnSpc>
                        <a:spcBef>
                          <a:spcPts val="150"/>
                        </a:spcBef>
                        <a:buClr>
                          <a:schemeClr val="accent3"/>
                        </a:buClr>
                        <a:buSzPct val="25000"/>
                        <a:buFont typeface="Questrial"/>
                        <a:buNone/>
                      </a:pPr>
                      <a:endParaRPr sz="800" dirty="0">
                        <a:solidFill>
                          <a:schemeClr val="dk1"/>
                        </a:solidFill>
                        <a:latin typeface="Questrial"/>
                        <a:ea typeface="Questrial"/>
                        <a:cs typeface="Questrial"/>
                        <a:sym typeface="Questrial"/>
                      </a:endParaRPr>
                    </a:p>
                    <a:p>
                      <a:pPr marL="68580" lvl="0" indent="0" algn="l" rtl="0">
                        <a:lnSpc>
                          <a:spcPct val="90000"/>
                        </a:lnSpc>
                        <a:spcBef>
                          <a:spcPts val="150"/>
                        </a:spcBef>
                        <a:buClr>
                          <a:schemeClr val="dk1"/>
                        </a:buClr>
                        <a:buSzPct val="25000"/>
                        <a:buFont typeface="Arial"/>
                        <a:buNone/>
                      </a:pPr>
                      <a:r>
                        <a:rPr lang="en" sz="1400" i="1" dirty="0">
                          <a:solidFill>
                            <a:schemeClr val="dk1"/>
                          </a:solidFill>
                          <a:latin typeface="Questrial"/>
                          <a:ea typeface="Questrial"/>
                          <a:cs typeface="Questrial"/>
                          <a:sym typeface="Questrial"/>
                        </a:rPr>
                        <a:t>                    www.ueno.co.jp</a:t>
                      </a:r>
                    </a:p>
                    <a:p>
                      <a:pPr lvl="0">
                        <a:spcBef>
                          <a:spcPts val="0"/>
                        </a:spcBef>
                        <a:buNone/>
                      </a:pPr>
                      <a:endParaRPr dirty="0"/>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68580" marR="0" lvl="0" indent="0" algn="l" rtl="0">
                        <a:lnSpc>
                          <a:spcPct val="90000"/>
                        </a:lnSpc>
                        <a:spcBef>
                          <a:spcPts val="150"/>
                        </a:spcBef>
                        <a:spcAft>
                          <a:spcPts val="0"/>
                        </a:spcAft>
                        <a:buClr>
                          <a:schemeClr val="accent3"/>
                        </a:buClr>
                        <a:buSzPct val="25000"/>
                        <a:buFont typeface="Questrial"/>
                        <a:buNone/>
                      </a:pPr>
                      <a:r>
                        <a:rPr lang="en" sz="1400" b="0" i="0" u="none" strike="noStrike" cap="none" dirty="0">
                          <a:solidFill>
                            <a:schemeClr val="dk1"/>
                          </a:solidFill>
                          <a:latin typeface="Questrial"/>
                          <a:ea typeface="Questrial"/>
                          <a:cs typeface="Questrial"/>
                          <a:sym typeface="Questrial"/>
                        </a:rPr>
                        <a:t>Japan Healthcare Info offers testing by mail:</a:t>
                      </a:r>
                    </a:p>
                    <a:p>
                      <a:pPr marL="0" lvl="0" indent="-69850" rtl="0">
                        <a:lnSpc>
                          <a:spcPct val="90000"/>
                        </a:lnSpc>
                        <a:spcBef>
                          <a:spcPts val="150"/>
                        </a:spcBef>
                        <a:buClr>
                          <a:schemeClr val="dk1"/>
                        </a:buClr>
                        <a:buSzPct val="183333"/>
                        <a:buFont typeface="Arial"/>
                        <a:buNone/>
                      </a:pPr>
                      <a:endParaRPr sz="600" dirty="0">
                        <a:solidFill>
                          <a:schemeClr val="dk1"/>
                        </a:solidFill>
                        <a:latin typeface="Questrial"/>
                        <a:ea typeface="Questrial"/>
                        <a:cs typeface="Questrial"/>
                        <a:sym typeface="Questrial"/>
                      </a:endParaRPr>
                    </a:p>
                    <a:p>
                      <a:pPr marL="457200" lvl="0" indent="-330200" rtl="0">
                        <a:lnSpc>
                          <a:spcPct val="90000"/>
                        </a:lnSpc>
                        <a:spcBef>
                          <a:spcPts val="150"/>
                        </a:spcBef>
                        <a:buClr>
                          <a:schemeClr val="dk1"/>
                        </a:buClr>
                        <a:buSzPct val="100000"/>
                        <a:buFont typeface="Questrial"/>
                        <a:buChar char="●"/>
                      </a:pPr>
                      <a:r>
                        <a:rPr lang="en" sz="1400" dirty="0">
                          <a:solidFill>
                            <a:schemeClr val="dk1"/>
                          </a:solidFill>
                          <a:latin typeface="Questrial"/>
                          <a:ea typeface="Questrial"/>
                          <a:cs typeface="Questrial"/>
                          <a:sym typeface="Questrial"/>
                        </a:rPr>
                        <a:t>Order your test</a:t>
                      </a:r>
                    </a:p>
                    <a:p>
                      <a:pPr marL="457200" lvl="0" indent="-330200" rtl="0">
                        <a:lnSpc>
                          <a:spcPct val="90000"/>
                        </a:lnSpc>
                        <a:spcBef>
                          <a:spcPts val="150"/>
                        </a:spcBef>
                        <a:buClr>
                          <a:schemeClr val="dk1"/>
                        </a:buClr>
                        <a:buSzPct val="100000"/>
                        <a:buFont typeface="Questrial"/>
                        <a:buChar char="●"/>
                      </a:pPr>
                      <a:r>
                        <a:rPr lang="en" sz="1400" dirty="0">
                          <a:solidFill>
                            <a:schemeClr val="dk1"/>
                          </a:solidFill>
                          <a:latin typeface="Questrial"/>
                          <a:ea typeface="Questrial"/>
                          <a:cs typeface="Questrial"/>
                          <a:sym typeface="Questrial"/>
                        </a:rPr>
                        <a:t>Pay by bank transfer</a:t>
                      </a:r>
                    </a:p>
                    <a:p>
                      <a:pPr marL="457200" lvl="0" indent="-330200" rtl="0">
                        <a:lnSpc>
                          <a:spcPct val="90000"/>
                        </a:lnSpc>
                        <a:spcBef>
                          <a:spcPts val="150"/>
                        </a:spcBef>
                        <a:buClr>
                          <a:schemeClr val="dk1"/>
                        </a:buClr>
                        <a:buSzPct val="100000"/>
                        <a:buFont typeface="Questrial"/>
                        <a:buChar char="●"/>
                      </a:pPr>
                      <a:r>
                        <a:rPr lang="en" sz="1400" dirty="0">
                          <a:solidFill>
                            <a:schemeClr val="dk1"/>
                          </a:solidFill>
                          <a:latin typeface="Questrial"/>
                          <a:ea typeface="Questrial"/>
                          <a:cs typeface="Questrial"/>
                          <a:sym typeface="Questrial"/>
                        </a:rPr>
                        <a:t>Receive your kit, test, and mail it back</a:t>
                      </a:r>
                    </a:p>
                    <a:p>
                      <a:pPr marL="457200" lvl="0" indent="-330200" rtl="0">
                        <a:lnSpc>
                          <a:spcPct val="90000"/>
                        </a:lnSpc>
                        <a:spcBef>
                          <a:spcPts val="150"/>
                        </a:spcBef>
                        <a:buClr>
                          <a:schemeClr val="dk1"/>
                        </a:buClr>
                        <a:buSzPct val="100000"/>
                        <a:buFont typeface="Questrial"/>
                        <a:buChar char="●"/>
                      </a:pPr>
                      <a:r>
                        <a:rPr lang="en" sz="1400" dirty="0">
                          <a:solidFill>
                            <a:schemeClr val="dk1"/>
                          </a:solidFill>
                          <a:latin typeface="Questrial"/>
                          <a:ea typeface="Questrial"/>
                          <a:cs typeface="Questrial"/>
                          <a:sym typeface="Questrial"/>
                        </a:rPr>
                        <a:t>Receive an email with results in English</a:t>
                      </a:r>
                    </a:p>
                    <a:p>
                      <a:pPr lvl="0" rtl="0">
                        <a:lnSpc>
                          <a:spcPct val="90000"/>
                        </a:lnSpc>
                        <a:spcBef>
                          <a:spcPts val="150"/>
                        </a:spcBef>
                        <a:buNone/>
                      </a:pPr>
                      <a:endParaRPr sz="600" dirty="0">
                        <a:solidFill>
                          <a:schemeClr val="dk1"/>
                        </a:solidFill>
                        <a:latin typeface="Questrial"/>
                        <a:ea typeface="Questrial"/>
                        <a:cs typeface="Questrial"/>
                        <a:sym typeface="Questrial"/>
                      </a:endParaRPr>
                    </a:p>
                    <a:p>
                      <a:pPr lvl="0" algn="ctr" rtl="0">
                        <a:lnSpc>
                          <a:spcPct val="90000"/>
                        </a:lnSpc>
                        <a:spcBef>
                          <a:spcPts val="150"/>
                        </a:spcBef>
                        <a:buNone/>
                      </a:pPr>
                      <a:r>
                        <a:rPr lang="en" sz="1400" i="1" dirty="0">
                          <a:solidFill>
                            <a:schemeClr val="dk1"/>
                          </a:solidFill>
                          <a:latin typeface="Questrial"/>
                          <a:ea typeface="Questrial"/>
                          <a:cs typeface="Questrial"/>
                          <a:sym typeface="Questrial"/>
                        </a:rPr>
                        <a:t>http://japanhealthinfo.com</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r>
            </a:tbl>
          </a:graphicData>
        </a:graphic>
      </p:graphicFrame>
      <p:cxnSp>
        <p:nvCxnSpPr>
          <p:cNvPr id="1176" name="Shape 1176"/>
          <p:cNvCxnSpPr/>
          <p:nvPr/>
        </p:nvCxnSpPr>
        <p:spPr>
          <a:xfrm>
            <a:off x="29250" y="3409950"/>
            <a:ext cx="9085500" cy="0"/>
          </a:xfrm>
          <a:prstGeom prst="straightConnector1">
            <a:avLst/>
          </a:prstGeom>
          <a:noFill/>
          <a:ln w="19050" cap="flat" cmpd="sng">
            <a:solidFill>
              <a:srgbClr val="999999"/>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Shape 118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r" rtl="0">
              <a:lnSpc>
                <a:spcPct val="80000"/>
              </a:lnSpc>
              <a:spcBef>
                <a:spcPts val="0"/>
              </a:spcBef>
              <a:buClr>
                <a:srgbClr val="0C0C0C"/>
              </a:buClr>
              <a:buSzPct val="25000"/>
              <a:buFont typeface="Questrial"/>
              <a:buNone/>
            </a:pPr>
            <a:r>
              <a:rPr lang="en" sz="4800" b="0" i="0" u="none" strike="noStrike" cap="none" dirty="0">
                <a:solidFill>
                  <a:srgbClr val="0C0C0C"/>
                </a:solidFill>
                <a:latin typeface="Questrial"/>
                <a:ea typeface="Questrial"/>
                <a:cs typeface="Questrial"/>
                <a:sym typeface="Questrial"/>
              </a:rPr>
              <a:t>SEXUAL HARASSMENT</a:t>
            </a:r>
          </a:p>
        </p:txBody>
      </p:sp>
      <p:sp>
        <p:nvSpPr>
          <p:cNvPr id="1182" name="Shape 1182"/>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3"/>
              </a:buClr>
              <a:buSzPct val="25000"/>
              <a:buFont typeface="Questrial"/>
              <a:buNone/>
            </a:pPr>
            <a:endParaRPr sz="1350" b="0" i="0" u="none" strike="noStrike" cap="none">
              <a:solidFill>
                <a:srgbClr val="0C0C0C"/>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Shape 1187"/>
          <p:cNvSpPr txBox="1">
            <a:spLocks noGrp="1"/>
          </p:cNvSpPr>
          <p:nvPr>
            <p:ph type="title" idx="4294967295"/>
          </p:nvPr>
        </p:nvSpPr>
        <p:spPr>
          <a:xfrm>
            <a:off x="457199" y="1029703"/>
            <a:ext cx="8229600" cy="857250"/>
          </a:xfrm>
          <a:prstGeom prst="rect">
            <a:avLst/>
          </a:prstGeom>
          <a:noFill/>
          <a:ln>
            <a:noFill/>
          </a:ln>
        </p:spPr>
        <p:txBody>
          <a:bodyPr lIns="91425" tIns="91425" rIns="91425" bIns="91425" anchor="b" anchorCtr="0">
            <a:noAutofit/>
          </a:bodyPr>
          <a:lstStyle/>
          <a:p>
            <a:pPr marL="0" marR="0" lvl="0" indent="0" algn="ctr"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SEXUAL HARASSMENT</a:t>
            </a:r>
          </a:p>
        </p:txBody>
      </p:sp>
      <p:sp>
        <p:nvSpPr>
          <p:cNvPr id="1188" name="Shape 1188"/>
          <p:cNvSpPr txBox="1">
            <a:spLocks noGrp="1"/>
          </p:cNvSpPr>
          <p:nvPr>
            <p:ph type="body" idx="4294967295"/>
          </p:nvPr>
        </p:nvSpPr>
        <p:spPr>
          <a:xfrm>
            <a:off x="534193" y="1886953"/>
            <a:ext cx="8075612" cy="3362325"/>
          </a:xfrm>
          <a:prstGeom prst="rect">
            <a:avLst/>
          </a:prstGeom>
          <a:noFill/>
          <a:ln>
            <a:noFill/>
          </a:ln>
        </p:spPr>
        <p:txBody>
          <a:bodyPr lIns="91425" tIns="91425" rIns="91425" bIns="91425" anchor="t" anchorCtr="0">
            <a:noAutofit/>
          </a:bodyPr>
          <a:lstStyle/>
          <a:p>
            <a:pPr marL="68580" marR="0" lvl="0" indent="-68580" algn="ctr" rtl="0">
              <a:lnSpc>
                <a:spcPct val="115000"/>
              </a:lnSpc>
              <a:spcBef>
                <a:spcPts val="0"/>
              </a:spcBef>
              <a:spcAft>
                <a:spcPts val="0"/>
              </a:spcAft>
              <a:buClr>
                <a:schemeClr val="accent3"/>
              </a:buClr>
              <a:buSzPct val="25000"/>
              <a:buFont typeface="Questrial"/>
              <a:buNone/>
            </a:pPr>
            <a:r>
              <a:rPr lang="en" sz="2400" b="0" i="0" u="none" strike="noStrike" cap="none" dirty="0">
                <a:solidFill>
                  <a:schemeClr val="dk1"/>
                </a:solidFill>
                <a:latin typeface="Questrial"/>
                <a:ea typeface="Questrial"/>
                <a:cs typeface="Questrial"/>
                <a:sym typeface="Questrial"/>
              </a:rPr>
              <a:t>It’s called </a:t>
            </a:r>
            <a:r>
              <a:rPr lang="en" sz="2800" b="1" i="0" u="none" strike="noStrike" cap="none" dirty="0">
                <a:solidFill>
                  <a:srgbClr val="252525"/>
                </a:solidFill>
                <a:latin typeface="Questrial"/>
                <a:ea typeface="Questrial"/>
                <a:cs typeface="Questrial"/>
                <a:sym typeface="Questrial"/>
              </a:rPr>
              <a:t>セクハラ</a:t>
            </a:r>
            <a:r>
              <a:rPr lang="en" sz="2400" b="0" i="0" u="none" strike="noStrike" cap="none" dirty="0">
                <a:solidFill>
                  <a:srgbClr val="252525"/>
                </a:solidFill>
                <a:latin typeface="Questrial"/>
                <a:ea typeface="Questrial"/>
                <a:cs typeface="Questrial"/>
                <a:sym typeface="Questrial"/>
              </a:rPr>
              <a:t> (se-ku ha-ra)</a:t>
            </a:r>
          </a:p>
          <a:p>
            <a:pPr marL="68580" marR="0" lvl="0" indent="-68580" algn="ctr" rtl="0">
              <a:lnSpc>
                <a:spcPct val="115000"/>
              </a:lnSpc>
              <a:spcBef>
                <a:spcPts val="15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a:p>
            <a:pPr marL="0" marR="0" lvl="0" indent="0" algn="ctr" rtl="0">
              <a:lnSpc>
                <a:spcPct val="150000"/>
              </a:lnSpc>
              <a:spcBef>
                <a:spcPts val="150"/>
              </a:spcBef>
              <a:spcAft>
                <a:spcPts val="0"/>
              </a:spcAft>
              <a:buClr>
                <a:schemeClr val="accent3"/>
              </a:buClr>
              <a:buSzPct val="25000"/>
              <a:buFont typeface="Questrial"/>
              <a:buNone/>
            </a:pPr>
            <a:r>
              <a:rPr lang="en" sz="1800" b="0" i="0" u="none" strike="noStrike" cap="none" dirty="0">
                <a:solidFill>
                  <a:schemeClr val="dk1"/>
                </a:solidFill>
                <a:latin typeface="Questrial"/>
                <a:ea typeface="Questrial"/>
                <a:cs typeface="Questrial"/>
                <a:sym typeface="Questrial"/>
              </a:rPr>
              <a:t>It’s not a big problem compared to harassment elsewhere in the world</a:t>
            </a:r>
          </a:p>
          <a:p>
            <a:pPr marL="0" marR="0" lvl="0" indent="0" algn="ctr" rtl="0">
              <a:lnSpc>
                <a:spcPct val="150000"/>
              </a:lnSpc>
              <a:spcBef>
                <a:spcPts val="150"/>
              </a:spcBef>
              <a:spcAft>
                <a:spcPts val="0"/>
              </a:spcAft>
              <a:buClr>
                <a:schemeClr val="accent3"/>
              </a:buClr>
              <a:buSzPct val="25000"/>
              <a:buFont typeface="Questrial"/>
              <a:buNone/>
            </a:pPr>
            <a:r>
              <a:rPr lang="en" sz="1800" b="0" i="0" u="none" strike="noStrike" cap="none" dirty="0">
                <a:solidFill>
                  <a:schemeClr val="dk1"/>
                </a:solidFill>
                <a:latin typeface="Questrial"/>
                <a:ea typeface="Questrial"/>
                <a:cs typeface="Questrial"/>
                <a:sym typeface="Questrial"/>
              </a:rPr>
              <a:t>But it does happen</a:t>
            </a:r>
          </a:p>
          <a:p>
            <a:pPr marL="0" marR="0" lvl="0" indent="0" algn="ctr" rtl="0">
              <a:lnSpc>
                <a:spcPct val="150000"/>
              </a:lnSpc>
              <a:spcBef>
                <a:spcPts val="150"/>
              </a:spcBef>
              <a:spcAft>
                <a:spcPts val="0"/>
              </a:spcAft>
              <a:buClr>
                <a:schemeClr val="accent3"/>
              </a:buClr>
              <a:buSzPct val="25000"/>
              <a:buFont typeface="Questrial"/>
              <a:buNone/>
            </a:pPr>
            <a:r>
              <a:rPr lang="en" sz="1800" b="0" i="0" u="none" strike="noStrike" cap="none" dirty="0">
                <a:solidFill>
                  <a:schemeClr val="dk1"/>
                </a:solidFill>
                <a:latin typeface="Questrial"/>
                <a:ea typeface="Questrial"/>
                <a:cs typeface="Questrial"/>
                <a:sym typeface="Questrial"/>
              </a:rPr>
              <a:t>And it’s important we talk about it</a:t>
            </a:r>
          </a:p>
          <a:p>
            <a:pPr marL="0" marR="0" lvl="0" indent="0" algn="l" rtl="0">
              <a:lnSpc>
                <a:spcPct val="115000"/>
              </a:lnSpc>
              <a:spcBef>
                <a:spcPts val="150"/>
              </a:spcBef>
              <a:spcAft>
                <a:spcPts val="0"/>
              </a:spcAft>
              <a:buClr>
                <a:schemeClr val="accent3"/>
              </a:buClr>
              <a:buSzPct val="25000"/>
              <a:buFont typeface="Questrial"/>
              <a:buNone/>
            </a:pPr>
            <a:endParaRPr sz="1650" b="0" i="0" u="none" strike="noStrike" cap="none" dirty="0">
              <a:solidFill>
                <a:schemeClr val="dk1"/>
              </a:solidFill>
              <a:latin typeface="Questrial"/>
              <a:ea typeface="Questrial"/>
              <a:cs typeface="Questrial"/>
              <a:sym typeface="Questrial"/>
            </a:endParaRPr>
          </a:p>
          <a:p>
            <a:pPr marL="0" marR="0" lvl="0" indent="0" algn="l" rtl="0">
              <a:lnSpc>
                <a:spcPct val="115000"/>
              </a:lnSpc>
              <a:spcBef>
                <a:spcPts val="150"/>
              </a:spcBef>
              <a:spcAft>
                <a:spcPts val="0"/>
              </a:spcAft>
              <a:buClr>
                <a:schemeClr val="accent3"/>
              </a:buClr>
              <a:buSzPct val="25000"/>
              <a:buFont typeface="Questrial"/>
              <a:buNone/>
            </a:pPr>
            <a:endParaRPr sz="1650" b="0" i="0" u="none" strike="noStrike" cap="none" dirty="0">
              <a:solidFill>
                <a:schemeClr val="dk1"/>
              </a:solidFill>
              <a:latin typeface="Questrial"/>
              <a:ea typeface="Questrial"/>
              <a:cs typeface="Questrial"/>
              <a:sym typeface="Questrial"/>
            </a:endParaRPr>
          </a:p>
        </p:txBody>
      </p:sp>
      <p:pic>
        <p:nvPicPr>
          <p:cNvPr id="1190" name="Shape 1190" descr="flowers.png"/>
          <p:cNvPicPr preferRelativeResize="0"/>
          <p:nvPr/>
        </p:nvPicPr>
        <p:blipFill rotWithShape="1">
          <a:blip r:embed="rId3">
            <a:alphaModFix/>
          </a:blip>
          <a:srcRect b="74101"/>
          <a:stretch/>
        </p:blipFill>
        <p:spPr>
          <a:xfrm>
            <a:off x="0" y="4278972"/>
            <a:ext cx="9143999" cy="864524"/>
          </a:xfrm>
          <a:prstGeom prst="rect">
            <a:avLst/>
          </a:prstGeom>
          <a:noFill/>
          <a:ln w="9525" cap="flat" cmpd="sng">
            <a:solidFill>
              <a:srgbClr val="EEE09A"/>
            </a:solidFill>
            <a:prstDash val="solid"/>
            <a:round/>
            <a:headEnd type="none" w="med" len="med"/>
            <a:tailEnd type="none" w="med" len="med"/>
          </a:ln>
        </p:spPr>
      </p:pic>
      <p:sp>
        <p:nvSpPr>
          <p:cNvPr id="2" name="Rectangle 1"/>
          <p:cNvSpPr/>
          <p:nvPr/>
        </p:nvSpPr>
        <p:spPr>
          <a:xfrm>
            <a:off x="152400" y="432260"/>
            <a:ext cx="533400" cy="1148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9" name="Shape 1189" descr="flowers.png"/>
          <p:cNvPicPr preferRelativeResize="0"/>
          <p:nvPr/>
        </p:nvPicPr>
        <p:blipFill rotWithShape="1">
          <a:blip r:embed="rId3">
            <a:alphaModFix/>
          </a:blip>
          <a:srcRect b="74101"/>
          <a:stretch/>
        </p:blipFill>
        <p:spPr>
          <a:xfrm>
            <a:off x="0" y="-2"/>
            <a:ext cx="9143999" cy="864524"/>
          </a:xfrm>
          <a:prstGeom prst="rect">
            <a:avLst/>
          </a:prstGeom>
          <a:noFill/>
          <a:ln w="9525" cap="flat" cmpd="sng">
            <a:solidFill>
              <a:srgbClr val="EEE09A"/>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Shape 1195"/>
          <p:cNvSpPr txBox="1">
            <a:spLocks noGrp="1"/>
          </p:cNvSpPr>
          <p:nvPr>
            <p:ph type="body" idx="4294967295"/>
          </p:nvPr>
        </p:nvSpPr>
        <p:spPr>
          <a:xfrm>
            <a:off x="457199" y="1352550"/>
            <a:ext cx="8229600" cy="3513138"/>
          </a:xfrm>
          <a:prstGeom prst="rect">
            <a:avLst/>
          </a:prstGeom>
          <a:noFill/>
          <a:ln>
            <a:noFill/>
          </a:ln>
        </p:spPr>
        <p:txBody>
          <a:bodyPr lIns="91425" tIns="91425" rIns="91425" bIns="91425" anchor="t" anchorCtr="0">
            <a:noAutofit/>
          </a:bodyPr>
          <a:lstStyle/>
          <a:p>
            <a:pPr marL="68580" marR="0" lvl="0" indent="-68580" algn="ctr" rtl="0">
              <a:lnSpc>
                <a:spcPct val="115000"/>
              </a:lnSpc>
              <a:spcBef>
                <a:spcPts val="0"/>
              </a:spcBef>
              <a:spcAft>
                <a:spcPts val="0"/>
              </a:spcAft>
              <a:buClr>
                <a:schemeClr val="dk1"/>
              </a:buClr>
              <a:buSzPct val="25000"/>
              <a:buFont typeface="Questrial"/>
              <a:buNone/>
            </a:pPr>
            <a:r>
              <a:rPr lang="en" sz="3600" dirty="0">
                <a:solidFill>
                  <a:srgbClr val="000000"/>
                </a:solidFill>
                <a:latin typeface="Questrial" panose="020B0604020202020204" charset="0"/>
              </a:rPr>
              <a:t>Remember</a:t>
            </a:r>
          </a:p>
          <a:p>
            <a:pPr marL="68580" marR="0" lvl="0" indent="-68580" algn="ctr" rtl="0">
              <a:lnSpc>
                <a:spcPct val="115000"/>
              </a:lnSpc>
              <a:spcBef>
                <a:spcPts val="150"/>
              </a:spcBef>
              <a:spcAft>
                <a:spcPts val="0"/>
              </a:spcAft>
              <a:buClr>
                <a:schemeClr val="dk1"/>
              </a:buClr>
              <a:buSzPct val="25000"/>
              <a:buFont typeface="Questrial"/>
              <a:buNone/>
            </a:pPr>
            <a:r>
              <a:rPr lang="en" sz="3600" b="0" i="0" u="none" strike="noStrike" cap="none" dirty="0">
                <a:solidFill>
                  <a:srgbClr val="FF0000"/>
                </a:solidFill>
                <a:latin typeface="Questrial" panose="020B0604020202020204" charset="0"/>
                <a:ea typeface="Questrial"/>
                <a:cs typeface="Questrial"/>
                <a:sym typeface="Questrial"/>
              </a:rPr>
              <a:t>It is </a:t>
            </a:r>
            <a:r>
              <a:rPr lang="en" sz="3600" b="1" i="1" u="none" strike="noStrike" cap="none" dirty="0">
                <a:solidFill>
                  <a:srgbClr val="FF0000"/>
                </a:solidFill>
                <a:latin typeface="Questrial" panose="020B0604020202020204" charset="0"/>
                <a:ea typeface="Questrial"/>
                <a:cs typeface="Questrial"/>
                <a:sym typeface="Questrial"/>
              </a:rPr>
              <a:t>never</a:t>
            </a:r>
            <a:r>
              <a:rPr lang="en" sz="3600" b="0" i="0" u="none" strike="noStrike" cap="none" dirty="0">
                <a:solidFill>
                  <a:srgbClr val="FF0000"/>
                </a:solidFill>
                <a:latin typeface="Questrial" panose="020B0604020202020204" charset="0"/>
                <a:ea typeface="Questrial"/>
                <a:cs typeface="Questrial"/>
                <a:sym typeface="Questrial"/>
              </a:rPr>
              <a:t> </a:t>
            </a:r>
            <a:r>
              <a:rPr lang="en" sz="3600" b="0" i="0" u="none" strike="noStrike" cap="none" dirty="0" smtClean="0">
                <a:solidFill>
                  <a:srgbClr val="FF0000"/>
                </a:solidFill>
                <a:latin typeface="Questrial" panose="020B0604020202020204" charset="0"/>
                <a:ea typeface="Questrial"/>
                <a:cs typeface="Questrial"/>
                <a:sym typeface="Questrial"/>
              </a:rPr>
              <a:t> the </a:t>
            </a:r>
            <a:r>
              <a:rPr lang="en" sz="3600" dirty="0">
                <a:solidFill>
                  <a:srgbClr val="FF0000"/>
                </a:solidFill>
                <a:latin typeface="Questrial" panose="020B0604020202020204" charset="0"/>
              </a:rPr>
              <a:t>victim's</a:t>
            </a:r>
            <a:r>
              <a:rPr lang="en" sz="3600" b="0" i="0" u="none" strike="noStrike" cap="none" dirty="0">
                <a:solidFill>
                  <a:srgbClr val="FF0000"/>
                </a:solidFill>
                <a:latin typeface="Questrial" panose="020B0604020202020204" charset="0"/>
                <a:ea typeface="Questrial"/>
                <a:cs typeface="Questrial"/>
                <a:sym typeface="Questrial"/>
              </a:rPr>
              <a:t> fault.</a:t>
            </a:r>
          </a:p>
          <a:p>
            <a:pPr marL="68580" marR="0" lvl="0" indent="-68580" algn="ctr" rtl="0">
              <a:lnSpc>
                <a:spcPct val="115000"/>
              </a:lnSpc>
              <a:spcBef>
                <a:spcPts val="150"/>
              </a:spcBef>
              <a:spcAft>
                <a:spcPts val="0"/>
              </a:spcAft>
              <a:buClr>
                <a:schemeClr val="accent3"/>
              </a:buClr>
              <a:buSzPct val="25000"/>
              <a:buFont typeface="Questrial"/>
              <a:buNone/>
            </a:pPr>
            <a:r>
              <a:rPr lang="en" sz="3600" b="0" i="0" u="none" strike="noStrike" cap="none" dirty="0">
                <a:solidFill>
                  <a:srgbClr val="FF0000"/>
                </a:solidFill>
                <a:latin typeface="Questrial" panose="020B0604020202020204" charset="0"/>
                <a:ea typeface="Questrial"/>
                <a:cs typeface="Questrial"/>
                <a:sym typeface="Questrial"/>
              </a:rPr>
              <a:t>It is </a:t>
            </a:r>
            <a:r>
              <a:rPr lang="en" sz="3600" b="1" i="1" u="none" strike="noStrike" cap="none" dirty="0">
                <a:solidFill>
                  <a:srgbClr val="FF0000"/>
                </a:solidFill>
                <a:latin typeface="Questrial" panose="020B0604020202020204" charset="0"/>
                <a:ea typeface="Questrial"/>
                <a:cs typeface="Questrial"/>
                <a:sym typeface="Questrial"/>
              </a:rPr>
              <a:t>always</a:t>
            </a:r>
            <a:r>
              <a:rPr lang="en" sz="3600" b="0" i="0" u="none" strike="noStrike" cap="none" dirty="0">
                <a:solidFill>
                  <a:srgbClr val="FF0000"/>
                </a:solidFill>
                <a:latin typeface="Questrial" panose="020B0604020202020204" charset="0"/>
                <a:ea typeface="Questrial"/>
                <a:cs typeface="Questrial"/>
                <a:sym typeface="Questrial"/>
              </a:rPr>
              <a:t> </a:t>
            </a:r>
            <a:r>
              <a:rPr lang="en" sz="3600" b="0" i="0" u="none" strike="noStrike" cap="none" dirty="0" smtClean="0">
                <a:solidFill>
                  <a:srgbClr val="FF0000"/>
                </a:solidFill>
                <a:latin typeface="Questrial" panose="020B0604020202020204" charset="0"/>
                <a:ea typeface="Questrial"/>
                <a:cs typeface="Questrial"/>
                <a:sym typeface="Questrial"/>
              </a:rPr>
              <a:t> the </a:t>
            </a:r>
            <a:r>
              <a:rPr lang="en" sz="3600" b="0" i="0" u="none" strike="noStrike" cap="none" dirty="0">
                <a:solidFill>
                  <a:srgbClr val="FF0000"/>
                </a:solidFill>
                <a:latin typeface="Questrial" panose="020B0604020202020204" charset="0"/>
                <a:ea typeface="Questrial"/>
                <a:cs typeface="Questrial"/>
                <a:sym typeface="Questrial"/>
              </a:rPr>
              <a:t>perpetrator’s fault.</a:t>
            </a:r>
          </a:p>
          <a:p>
            <a:pPr marL="68580" marR="0" lvl="0" indent="-68580" algn="l" rtl="0">
              <a:lnSpc>
                <a:spcPct val="90000"/>
              </a:lnSpc>
              <a:spcBef>
                <a:spcPts val="150"/>
              </a:spcBef>
              <a:spcAft>
                <a:spcPts val="0"/>
              </a:spcAft>
              <a:buClr>
                <a:schemeClr val="accent3"/>
              </a:buClr>
              <a:buSzPct val="97058"/>
              <a:buFont typeface="Questrial"/>
              <a:buNone/>
            </a:pPr>
            <a:endParaRPr sz="1650" b="0" i="0" u="none" strike="noStrike" cap="none" dirty="0">
              <a:solidFill>
                <a:schemeClr val="dk1"/>
              </a:solidFill>
              <a:latin typeface="Questrial"/>
              <a:ea typeface="Questrial"/>
              <a:cs typeface="Questrial"/>
              <a:sym typeface="Questrial"/>
            </a:endParaRPr>
          </a:p>
        </p:txBody>
      </p:sp>
      <p:pic>
        <p:nvPicPr>
          <p:cNvPr id="1197" name="Shape 1197" descr="flowers.png"/>
          <p:cNvPicPr preferRelativeResize="0"/>
          <p:nvPr/>
        </p:nvPicPr>
        <p:blipFill rotWithShape="1">
          <a:blip r:embed="rId3">
            <a:alphaModFix/>
          </a:blip>
          <a:srcRect b="74101"/>
          <a:stretch/>
        </p:blipFill>
        <p:spPr>
          <a:xfrm>
            <a:off x="0" y="4278972"/>
            <a:ext cx="9143999" cy="864524"/>
          </a:xfrm>
          <a:prstGeom prst="rect">
            <a:avLst/>
          </a:prstGeom>
          <a:noFill/>
          <a:ln w="9525" cap="flat" cmpd="sng">
            <a:solidFill>
              <a:srgbClr val="EEE09A"/>
            </a:solidFill>
            <a:prstDash val="solid"/>
            <a:round/>
            <a:headEnd type="none" w="med" len="med"/>
            <a:tailEnd type="none" w="med" len="med"/>
          </a:ln>
        </p:spPr>
      </p:pic>
      <p:sp>
        <p:nvSpPr>
          <p:cNvPr id="5" name="Rectangle 4"/>
          <p:cNvSpPr/>
          <p:nvPr/>
        </p:nvSpPr>
        <p:spPr>
          <a:xfrm>
            <a:off x="152400" y="432260"/>
            <a:ext cx="533400" cy="1148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6" name="Shape 1196" descr="flowers.png"/>
          <p:cNvPicPr preferRelativeResize="0"/>
          <p:nvPr/>
        </p:nvPicPr>
        <p:blipFill rotWithShape="1">
          <a:blip r:embed="rId3">
            <a:alphaModFix/>
          </a:blip>
          <a:srcRect b="74101"/>
          <a:stretch/>
        </p:blipFill>
        <p:spPr>
          <a:xfrm>
            <a:off x="0" y="-2"/>
            <a:ext cx="9143999" cy="864524"/>
          </a:xfrm>
          <a:prstGeom prst="rect">
            <a:avLst/>
          </a:prstGeom>
          <a:noFill/>
          <a:ln w="9525" cap="flat" cmpd="sng">
            <a:solidFill>
              <a:srgbClr val="EEE09A"/>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Shape 1204"/>
          <p:cNvSpPr txBox="1">
            <a:spLocks noGrp="1"/>
          </p:cNvSpPr>
          <p:nvPr>
            <p:ph type="title"/>
          </p:nvPr>
        </p:nvSpPr>
        <p:spPr>
          <a:xfrm>
            <a:off x="611560" y="4835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SEXUAL HARASSMENT: GENERAL</a:t>
            </a:r>
          </a:p>
        </p:txBody>
      </p:sp>
      <p:sp>
        <p:nvSpPr>
          <p:cNvPr id="1202" name="Shape 1202"/>
          <p:cNvSpPr txBox="1">
            <a:spLocks noGrp="1"/>
          </p:cNvSpPr>
          <p:nvPr>
            <p:ph sz="half" idx="1"/>
          </p:nvPr>
        </p:nvSpPr>
        <p:spPr>
          <a:xfrm>
            <a:off x="4876800" y="1459350"/>
            <a:ext cx="3876000" cy="30174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chemeClr val="accent3"/>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Stay vigilant</a:t>
            </a:r>
          </a:p>
          <a:p>
            <a:pPr marL="0" marR="0" lvl="0" indent="0" algn="l" rtl="0">
              <a:lnSpc>
                <a:spcPct val="150000"/>
              </a:lnSpc>
              <a:spcBef>
                <a:spcPts val="1050"/>
              </a:spcBef>
              <a:spcAft>
                <a:spcPts val="0"/>
              </a:spcAft>
              <a:buClr>
                <a:schemeClr val="accent3"/>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Take precautions</a:t>
            </a:r>
          </a:p>
          <a:p>
            <a:pPr marL="0" marR="0" lvl="0" indent="0" algn="l" rtl="0">
              <a:lnSpc>
                <a:spcPct val="150000"/>
              </a:lnSpc>
              <a:spcBef>
                <a:spcPts val="1050"/>
              </a:spcBef>
              <a:spcAft>
                <a:spcPts val="0"/>
              </a:spcAft>
              <a:buClr>
                <a:schemeClr val="accent3"/>
              </a:buClr>
              <a:buSzPct val="25000"/>
              <a:buFont typeface="Questrial"/>
              <a:buNone/>
            </a:pPr>
            <a:endParaRPr sz="600" dirty="0">
              <a:latin typeface="Questrial" panose="020B0604020202020204" charset="0"/>
            </a:endParaRPr>
          </a:p>
          <a:p>
            <a:pPr marL="0" marR="0" lvl="0" indent="0" algn="ctr" rtl="0">
              <a:lnSpc>
                <a:spcPct val="150000"/>
              </a:lnSpc>
              <a:spcBef>
                <a:spcPts val="300"/>
              </a:spcBef>
              <a:spcAft>
                <a:spcPts val="0"/>
              </a:spcAft>
              <a:buNone/>
            </a:pPr>
            <a:r>
              <a:rPr lang="en" sz="1800" b="0" i="1" u="none" strike="noStrike" cap="none" dirty="0">
                <a:solidFill>
                  <a:schemeClr val="dk1"/>
                </a:solidFill>
                <a:latin typeface="Questrial" panose="020B0604020202020204" charset="0"/>
                <a:ea typeface="Questrial"/>
                <a:cs typeface="Questrial"/>
                <a:sym typeface="Questrial"/>
              </a:rPr>
              <a:t>Foreigners stand out</a:t>
            </a:r>
          </a:p>
          <a:p>
            <a:pPr marL="68580" marR="0" lvl="0" indent="-68580" algn="l" rtl="0">
              <a:lnSpc>
                <a:spcPct val="150000"/>
              </a:lnSpc>
              <a:spcBef>
                <a:spcPts val="300"/>
              </a:spcBef>
              <a:spcAft>
                <a:spcPts val="0"/>
              </a:spcAft>
              <a:buClr>
                <a:schemeClr val="dk1"/>
              </a:buClr>
              <a:buSzPct val="25000"/>
              <a:buFont typeface="Arial"/>
              <a:buNone/>
            </a:pPr>
            <a:endParaRPr sz="1000" b="0" i="0" u="none" strike="noStrike" cap="none" dirty="0">
              <a:solidFill>
                <a:schemeClr val="dk1"/>
              </a:solidFill>
              <a:latin typeface="Questrial" panose="020B0604020202020204" charset="0"/>
              <a:ea typeface="Questrial"/>
              <a:cs typeface="Questrial"/>
              <a:sym typeface="Questrial"/>
            </a:endParaRPr>
          </a:p>
          <a:p>
            <a:pPr marL="68580" marR="0" lvl="0" indent="-68580" algn="l" rtl="0">
              <a:lnSpc>
                <a:spcPct val="150000"/>
              </a:lnSpc>
              <a:spcBef>
                <a:spcPts val="150"/>
              </a:spcBef>
              <a:spcAft>
                <a:spcPts val="0"/>
              </a:spcAft>
              <a:buClr>
                <a:schemeClr val="dk1"/>
              </a:buClr>
              <a:buSzPct val="25000"/>
              <a:buFont typeface="Arial"/>
              <a:buNone/>
            </a:pPr>
            <a:r>
              <a:rPr lang="en" sz="1600" b="1" i="0" u="none" strike="noStrike" cap="none" dirty="0">
                <a:solidFill>
                  <a:schemeClr val="dk1"/>
                </a:solidFill>
                <a:latin typeface="Questrial" panose="020B0604020202020204" charset="0"/>
                <a:ea typeface="Questrial"/>
                <a:cs typeface="Questrial"/>
                <a:sym typeface="Questrial"/>
              </a:rPr>
              <a:t>Verbal AND physical sexual harassment</a:t>
            </a:r>
          </a:p>
          <a:p>
            <a:pPr marL="68580" marR="0" lvl="0" indent="-68580" algn="l" rtl="0">
              <a:lnSpc>
                <a:spcPct val="90000"/>
              </a:lnSpc>
              <a:spcBef>
                <a:spcPts val="150"/>
              </a:spcBef>
              <a:spcAft>
                <a:spcPts val="0"/>
              </a:spcAft>
              <a:buClr>
                <a:schemeClr val="accent3"/>
              </a:buClr>
              <a:buSzPct val="25000"/>
              <a:buFont typeface="Questrial"/>
              <a:buNone/>
            </a:pPr>
            <a:endParaRPr sz="1800" b="0" i="0" u="none" strike="noStrike" cap="none" dirty="0">
              <a:solidFill>
                <a:schemeClr val="dk1"/>
              </a:solidFill>
              <a:latin typeface="Questrial" panose="020B0604020202020204" charset="0"/>
              <a:ea typeface="Questrial"/>
              <a:cs typeface="Questrial"/>
              <a:sym typeface="Questrial"/>
            </a:endParaRPr>
          </a:p>
        </p:txBody>
      </p:sp>
      <p:sp>
        <p:nvSpPr>
          <p:cNvPr id="1203" name="Shape 1203"/>
          <p:cNvSpPr txBox="1">
            <a:spLocks noGrp="1"/>
          </p:cNvSpPr>
          <p:nvPr>
            <p:ph sz="half" idx="2"/>
          </p:nvPr>
        </p:nvSpPr>
        <p:spPr>
          <a:xfrm>
            <a:off x="533400" y="1504950"/>
            <a:ext cx="4032300" cy="3233400"/>
          </a:xfrm>
          <a:prstGeom prst="rect">
            <a:avLst/>
          </a:prstGeom>
          <a:noFill/>
          <a:ln>
            <a:noFill/>
          </a:ln>
        </p:spPr>
        <p:txBody>
          <a:bodyPr lIns="45700" tIns="45700" rIns="45700" bIns="45700" anchor="t" anchorCtr="0">
            <a:noAutofit/>
          </a:bodyPr>
          <a:lstStyle/>
          <a:p>
            <a:pPr marL="68263" lvl="0" indent="-68263" rtl="0">
              <a:lnSpc>
                <a:spcPct val="150000"/>
              </a:lnSpc>
              <a:spcBef>
                <a:spcPts val="150"/>
              </a:spcBef>
              <a:spcAft>
                <a:spcPts val="0"/>
              </a:spcAft>
              <a:buClr>
                <a:schemeClr val="dk1"/>
              </a:buClr>
              <a:buSzPct val="25000"/>
              <a:buFont typeface="Questrial"/>
              <a:buNone/>
            </a:pPr>
            <a:r>
              <a:rPr lang="en" sz="1600" b="1" dirty="0">
                <a:latin typeface="Questrial" panose="020B0604020202020204" charset="0"/>
              </a:rPr>
              <a:t>Talk to your PA</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Don’t be </a:t>
            </a:r>
            <a:r>
              <a:rPr lang="en" sz="1600" dirty="0">
                <a:latin typeface="Questrial" panose="020B0604020202020204" charset="0"/>
              </a:rPr>
              <a:t>embarrassed</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Don’t be afraid</a:t>
            </a:r>
          </a:p>
          <a:p>
            <a:pPr marR="0" lvl="1" indent="-109982">
              <a:lnSpc>
                <a:spcPct val="115000"/>
              </a:lnSpc>
              <a:spcBef>
                <a:spcPts val="300"/>
              </a:spcBef>
              <a:spcAft>
                <a:spcPts val="0"/>
              </a:spcAft>
              <a:buClr>
                <a:srgbClr val="000000"/>
              </a:buClr>
              <a:buSzPct val="100000"/>
              <a:buFont typeface="Questrial"/>
              <a:buChar char="●"/>
            </a:pPr>
            <a:r>
              <a:rPr lang="en" sz="1600" dirty="0">
                <a:latin typeface="Questrial" panose="020B0604020202020204" charset="0"/>
              </a:rPr>
              <a:t> </a:t>
            </a:r>
            <a:r>
              <a:rPr lang="en" sz="1600" dirty="0">
                <a:latin typeface="Questrial" panose="020B0604020202020204" charset="0"/>
                <a:sym typeface="Questrial"/>
              </a:rPr>
              <a:t>Don’t be ashamed</a:t>
            </a:r>
          </a:p>
          <a:p>
            <a:pPr marL="68580" marR="0" lvl="0" indent="-68580" algn="l" rtl="0">
              <a:lnSpc>
                <a:spcPct val="150000"/>
              </a:lnSpc>
              <a:spcBef>
                <a:spcPts val="150"/>
              </a:spcBef>
              <a:spcAft>
                <a:spcPts val="0"/>
              </a:spcAft>
              <a:buClr>
                <a:schemeClr val="dk1"/>
              </a:buClr>
              <a:buSzPct val="25000"/>
              <a:buFont typeface="Questrial"/>
              <a:buNone/>
            </a:pPr>
            <a:r>
              <a:rPr lang="en" sz="1600" b="1" i="0" u="none" strike="noStrike" cap="none" dirty="0">
                <a:solidFill>
                  <a:schemeClr val="dk1"/>
                </a:solidFill>
                <a:latin typeface="Questrial" panose="020B0604020202020204" charset="0"/>
                <a:ea typeface="Questrial"/>
                <a:cs typeface="Questrial"/>
                <a:sym typeface="Questrial"/>
              </a:rPr>
              <a:t>Think about reporting it</a:t>
            </a:r>
          </a:p>
          <a:p>
            <a:pPr marL="457200" marR="0" lvl="0" indent="0" algn="l" rtl="0">
              <a:lnSpc>
                <a:spcPct val="150000"/>
              </a:lnSpc>
              <a:spcBef>
                <a:spcPts val="150"/>
              </a:spcBef>
              <a:spcAft>
                <a:spcPts val="0"/>
              </a:spcAft>
              <a:buNone/>
            </a:pPr>
            <a:r>
              <a:rPr lang="en" sz="1800" b="0" i="1" u="none" strike="noStrike" cap="none" dirty="0">
                <a:solidFill>
                  <a:schemeClr val="dk1"/>
                </a:solidFill>
                <a:latin typeface="Questrial" panose="020B0604020202020204" charset="0"/>
                <a:ea typeface="Questrial"/>
                <a:cs typeface="Questrial"/>
                <a:sym typeface="Questrial"/>
              </a:rPr>
              <a:t>If it goes unreported, there’s a high chance it will happen again and increase in severity</a:t>
            </a:r>
          </a:p>
          <a:p>
            <a:pPr marL="68580" marR="0" lvl="0" indent="-68580" algn="l" rtl="0">
              <a:lnSpc>
                <a:spcPct val="90000"/>
              </a:lnSpc>
              <a:spcBef>
                <a:spcPts val="1200"/>
              </a:spcBef>
              <a:spcAft>
                <a:spcPts val="0"/>
              </a:spcAft>
              <a:buClr>
                <a:schemeClr val="accent3"/>
              </a:buClr>
              <a:buSzPct val="100000"/>
              <a:buFont typeface="Questrial"/>
              <a:buNone/>
            </a:pPr>
            <a:endParaRPr sz="1800" b="0" i="0" u="none" strike="noStrike" cap="none" dirty="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Shape 1209"/>
          <p:cNvSpPr txBox="1">
            <a:spLocks noGrp="1"/>
          </p:cNvSpPr>
          <p:nvPr>
            <p:ph type="title"/>
          </p:nvPr>
        </p:nvSpPr>
        <p:spPr>
          <a:xfrm>
            <a:off x="683574" y="712125"/>
            <a:ext cx="84603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SEXUAL HARASSMENT: </a:t>
            </a:r>
            <a:br>
              <a:rPr lang="en" sz="3750" b="0" i="0" u="none" strike="noStrike" cap="none" dirty="0">
                <a:solidFill>
                  <a:srgbClr val="0C0C0C"/>
                </a:solidFill>
                <a:latin typeface="Questrial"/>
                <a:ea typeface="Questrial"/>
                <a:cs typeface="Questrial"/>
                <a:sym typeface="Questrial"/>
              </a:rPr>
            </a:br>
            <a:r>
              <a:rPr lang="en" sz="3750" b="0" i="0" u="none" strike="noStrike" cap="none" dirty="0">
                <a:solidFill>
                  <a:srgbClr val="0C0C0C"/>
                </a:solidFill>
                <a:latin typeface="Questrial"/>
                <a:ea typeface="Questrial"/>
                <a:cs typeface="Questrial"/>
                <a:sym typeface="Questrial"/>
              </a:rPr>
              <a:t>OUTSIDE WORK</a:t>
            </a:r>
          </a:p>
        </p:txBody>
      </p:sp>
      <p:sp>
        <p:nvSpPr>
          <p:cNvPr id="1210" name="Shape 1210"/>
          <p:cNvSpPr txBox="1">
            <a:spLocks noGrp="1"/>
          </p:cNvSpPr>
          <p:nvPr>
            <p:ph type="body" idx="1"/>
          </p:nvPr>
        </p:nvSpPr>
        <p:spPr>
          <a:xfrm>
            <a:off x="683568" y="1563637"/>
            <a:ext cx="8003231" cy="3225436"/>
          </a:xfrm>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accent3"/>
              </a:buClr>
              <a:buSzPct val="25000"/>
              <a:buFont typeface="Questrial"/>
              <a:buNone/>
            </a:pPr>
            <a:r>
              <a:rPr lang="en" sz="1600" b="1" i="0" u="none" strike="noStrike" cap="none" dirty="0">
                <a:solidFill>
                  <a:schemeClr val="dk1"/>
                </a:solidFill>
                <a:latin typeface="Questrial"/>
                <a:ea typeface="Questrial"/>
                <a:cs typeface="Questrial"/>
                <a:sym typeface="Questrial"/>
              </a:rPr>
              <a:t>Example situations:</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Public transport</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Crowded areas</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“Cycle grab”</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Parties</a:t>
            </a:r>
          </a:p>
          <a:p>
            <a:pPr marL="68580" marR="0" lvl="0" indent="-68580" algn="l" rtl="0">
              <a:lnSpc>
                <a:spcPct val="90000"/>
              </a:lnSpc>
              <a:spcBef>
                <a:spcPts val="15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r>
              <a:rPr lang="en" sz="1600" b="1" u="none" strike="noStrike" cap="none" dirty="0">
                <a:solidFill>
                  <a:schemeClr val="dk1"/>
                </a:solidFill>
                <a:latin typeface="Questrial"/>
                <a:ea typeface="Questrial"/>
                <a:cs typeface="Questrial"/>
                <a:sym typeface="Questrial"/>
              </a:rPr>
              <a:t>Tell your PA</a:t>
            </a:r>
          </a:p>
          <a:p>
            <a:pPr marL="0" marR="0" lvl="0" indent="0" algn="l" rtl="0">
              <a:lnSpc>
                <a:spcPct val="90000"/>
              </a:lnSpc>
              <a:spcBef>
                <a:spcPts val="150"/>
              </a:spcBef>
              <a:spcAft>
                <a:spcPts val="0"/>
              </a:spcAft>
              <a:buClr>
                <a:schemeClr val="accent3"/>
              </a:buClr>
              <a:buSzPct val="25000"/>
              <a:buFont typeface="Questrial"/>
              <a:buNone/>
            </a:pPr>
            <a:endParaRPr sz="1600" dirty="0"/>
          </a:p>
          <a:p>
            <a:pPr marL="0" marR="0" lvl="0" indent="0" algn="l" rtl="0">
              <a:lnSpc>
                <a:spcPct val="90000"/>
              </a:lnSpc>
              <a:spcBef>
                <a:spcPts val="150"/>
              </a:spcBef>
              <a:spcAft>
                <a:spcPts val="0"/>
              </a:spcAft>
              <a:buClr>
                <a:schemeClr val="accent3"/>
              </a:buClr>
              <a:buSzPct val="25000"/>
              <a:buFont typeface="Questrial"/>
              <a:buNone/>
            </a:pPr>
            <a:r>
              <a:rPr lang="en" sz="1600" b="1" i="0" u="none" strike="noStrike" cap="none" dirty="0">
                <a:solidFill>
                  <a:schemeClr val="dk1"/>
                </a:solidFill>
                <a:latin typeface="Questrial"/>
                <a:ea typeface="Questrial"/>
                <a:cs typeface="Questrial"/>
                <a:sym typeface="Questrial"/>
              </a:rPr>
              <a:t>Tell your co-workers:</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They will support you and try to help</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Your superiors may have local influence </a:t>
            </a:r>
          </a:p>
          <a:p>
            <a:pPr marL="68580" marR="0" lvl="0" indent="-124460" algn="l" rtl="0">
              <a:lnSpc>
                <a:spcPct val="115000"/>
              </a:lnSpc>
              <a:spcBef>
                <a:spcPts val="150"/>
              </a:spcBef>
              <a:spcAft>
                <a:spcPts val="0"/>
              </a:spcAft>
              <a:buClr>
                <a:schemeClr val="dk1"/>
              </a:buClr>
              <a:buSzPct val="100000"/>
              <a:buChar char="●"/>
            </a:pPr>
            <a:r>
              <a:rPr lang="en" sz="1600" b="0" i="0" u="none" strike="noStrike" cap="none" dirty="0">
                <a:solidFill>
                  <a:schemeClr val="dk1"/>
                </a:solidFill>
                <a:latin typeface="Questrial"/>
                <a:ea typeface="Questrial"/>
                <a:cs typeface="Questrial"/>
                <a:sym typeface="Questrial"/>
              </a:rPr>
              <a:t> School principals command respect.</a:t>
            </a:r>
          </a:p>
          <a:p>
            <a:pPr marL="68580" marR="0" lvl="0" indent="-68580" algn="l" rtl="0">
              <a:lnSpc>
                <a:spcPct val="90000"/>
              </a:lnSpc>
              <a:spcBef>
                <a:spcPts val="15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p:txBody>
      </p:sp>
      <p:pic>
        <p:nvPicPr>
          <p:cNvPr id="1211" name="Shape 1211" descr="http://iwasben.com/cms/wp-content/uploads/2010/01/chikan3.jpg"/>
          <p:cNvPicPr preferRelativeResize="0"/>
          <p:nvPr/>
        </p:nvPicPr>
        <p:blipFill rotWithShape="1">
          <a:blip r:embed="rId3">
            <a:alphaModFix/>
          </a:blip>
          <a:srcRect/>
          <a:stretch/>
        </p:blipFill>
        <p:spPr>
          <a:xfrm>
            <a:off x="4572371" y="1707653"/>
            <a:ext cx="4114428" cy="258386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919714"/>
            <a:ext cx="2819400" cy="2039793"/>
          </a:xfrm>
          <a:prstGeom prst="rect">
            <a:avLst/>
          </a:prstGeom>
        </p:spPr>
      </p:pic>
      <p:sp>
        <p:nvSpPr>
          <p:cNvPr id="1217" name="Shape 1217"/>
          <p:cNvSpPr txBox="1">
            <a:spLocks noGrp="1"/>
          </p:cNvSpPr>
          <p:nvPr>
            <p:ph type="body" idx="1"/>
          </p:nvPr>
        </p:nvSpPr>
        <p:spPr>
          <a:xfrm>
            <a:off x="683568" y="1563637"/>
            <a:ext cx="8003231" cy="3362210"/>
          </a:xfrm>
          <a:prstGeom prst="rect">
            <a:avLst/>
          </a:prstGeom>
          <a:noFill/>
          <a:ln>
            <a:noFill/>
          </a:ln>
        </p:spPr>
        <p:txBody>
          <a:bodyPr lIns="91425" tIns="91425" rIns="91425" bIns="91425" anchor="t" anchorCtr="0">
            <a:noAutofit/>
          </a:bodyPr>
          <a:lstStyle/>
          <a:p>
            <a:pPr marL="68580" marR="0" lvl="0" indent="-68580" algn="l" rtl="0">
              <a:lnSpc>
                <a:spcPct val="100000"/>
              </a:lnSpc>
              <a:spcBef>
                <a:spcPts val="0"/>
              </a:spcBef>
              <a:spcAft>
                <a:spcPts val="0"/>
              </a:spcAft>
              <a:buClr>
                <a:schemeClr val="accent3"/>
              </a:buClr>
              <a:buSzPct val="25000"/>
              <a:buFont typeface="Questrial"/>
              <a:buNone/>
            </a:pPr>
            <a:r>
              <a:rPr lang="en" sz="1600" b="1" i="0" u="none" strike="noStrike" cap="none" dirty="0">
                <a:solidFill>
                  <a:schemeClr val="dk1"/>
                </a:solidFill>
                <a:latin typeface="Questrial"/>
                <a:ea typeface="Questrial"/>
                <a:cs typeface="Questrial"/>
                <a:sym typeface="Questrial"/>
              </a:rPr>
              <a:t>Another teacher: </a:t>
            </a:r>
          </a:p>
          <a:p>
            <a:pPr marL="198882" marR="0" lvl="1" indent="-165862" algn="l" rtl="0">
              <a:lnSpc>
                <a:spcPct val="100000"/>
              </a:lnSpc>
              <a:spcBef>
                <a:spcPts val="15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You can talk to other coworkers and superiors if you are comfortable</a:t>
            </a:r>
          </a:p>
          <a:p>
            <a:pPr marL="198882" marR="0" lvl="1" indent="-165862" algn="l" rtl="0">
              <a:lnSpc>
                <a:spcPct val="100000"/>
              </a:lnSpc>
              <a:spcBef>
                <a:spcPts val="30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You can talk to your PA</a:t>
            </a:r>
          </a:p>
          <a:p>
            <a:pPr marL="68580" marR="0" lvl="0" indent="-68580" algn="l" rtl="0">
              <a:lnSpc>
                <a:spcPct val="100000"/>
              </a:lnSpc>
              <a:spcBef>
                <a:spcPts val="30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a:p>
            <a:pPr marL="68580" marR="0" lvl="0" indent="-68580" algn="l" rtl="0">
              <a:lnSpc>
                <a:spcPct val="100000"/>
              </a:lnSpc>
              <a:spcBef>
                <a:spcPts val="150"/>
              </a:spcBef>
              <a:spcAft>
                <a:spcPts val="0"/>
              </a:spcAft>
              <a:buClr>
                <a:schemeClr val="accent3"/>
              </a:buClr>
              <a:buSzPct val="25000"/>
              <a:buFont typeface="Questrial"/>
              <a:buNone/>
            </a:pPr>
            <a:r>
              <a:rPr lang="en" sz="1600" b="1" i="0" u="none" strike="noStrike" cap="none" dirty="0">
                <a:solidFill>
                  <a:schemeClr val="dk1"/>
                </a:solidFill>
                <a:latin typeface="Questrial"/>
                <a:ea typeface="Questrial"/>
                <a:cs typeface="Questrial"/>
                <a:sym typeface="Questrial"/>
              </a:rPr>
              <a:t>Superior:</a:t>
            </a:r>
          </a:p>
          <a:p>
            <a:pPr marL="198882" marR="0" lvl="1" indent="-165862" algn="l" rtl="0">
              <a:lnSpc>
                <a:spcPct val="100000"/>
              </a:lnSpc>
              <a:spcBef>
                <a:spcPts val="15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Talk to colleagues you trust to try and mitigate the problem</a:t>
            </a:r>
          </a:p>
          <a:p>
            <a:pPr marL="198882" marR="0" lvl="1" indent="-165862" algn="l" rtl="0">
              <a:lnSpc>
                <a:spcPct val="100000"/>
              </a:lnSpc>
              <a:spcBef>
                <a:spcPts val="30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Talk to your PA </a:t>
            </a:r>
          </a:p>
          <a:p>
            <a:pPr marL="198882" marR="0" lvl="1" indent="-165862" algn="l" rtl="0">
              <a:lnSpc>
                <a:spcPct val="100000"/>
              </a:lnSpc>
              <a:spcBef>
                <a:spcPts val="30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Power harassment (</a:t>
            </a:r>
            <a:r>
              <a:rPr lang="en" sz="1600" b="1" i="0" u="none" strike="noStrike" cap="none" dirty="0">
                <a:solidFill>
                  <a:schemeClr val="dk1"/>
                </a:solidFill>
                <a:latin typeface="Questrial"/>
                <a:ea typeface="Questrial"/>
                <a:cs typeface="Questrial"/>
                <a:sym typeface="Questrial"/>
              </a:rPr>
              <a:t>パワハラ</a:t>
            </a:r>
            <a:r>
              <a:rPr lang="en" sz="1600" b="0" i="0" u="none" strike="noStrike" cap="none" dirty="0">
                <a:solidFill>
                  <a:schemeClr val="dk1"/>
                </a:solidFill>
                <a:latin typeface="Questrial"/>
                <a:ea typeface="Questrial"/>
                <a:cs typeface="Questrial"/>
                <a:sym typeface="Questrial"/>
              </a:rPr>
              <a:t>, pa-wa ha-ra)</a:t>
            </a:r>
          </a:p>
          <a:p>
            <a:pPr marL="68580" marR="0" lvl="0" indent="-68580" algn="l" rtl="0">
              <a:lnSpc>
                <a:spcPct val="100000"/>
              </a:lnSpc>
              <a:spcBef>
                <a:spcPts val="300"/>
              </a:spcBef>
              <a:spcAft>
                <a:spcPts val="0"/>
              </a:spcAft>
              <a:buClr>
                <a:schemeClr val="accent3"/>
              </a:buClr>
              <a:buSzPct val="25000"/>
              <a:buFont typeface="Questrial"/>
              <a:buNone/>
            </a:pPr>
            <a:endParaRPr sz="1600" b="0" i="0" u="none" strike="noStrike" cap="none" dirty="0">
              <a:solidFill>
                <a:schemeClr val="dk1"/>
              </a:solidFill>
              <a:latin typeface="Questrial"/>
              <a:ea typeface="Questrial"/>
              <a:cs typeface="Questrial"/>
              <a:sym typeface="Questrial"/>
            </a:endParaRPr>
          </a:p>
          <a:p>
            <a:pPr marL="68580" marR="0" lvl="0" indent="-68580" algn="l" rtl="0">
              <a:lnSpc>
                <a:spcPct val="100000"/>
              </a:lnSpc>
              <a:spcBef>
                <a:spcPts val="150"/>
              </a:spcBef>
              <a:spcAft>
                <a:spcPts val="0"/>
              </a:spcAft>
              <a:buClr>
                <a:schemeClr val="accent3"/>
              </a:buClr>
              <a:buSzPct val="25000"/>
              <a:buFont typeface="Questrial"/>
              <a:buNone/>
            </a:pPr>
            <a:r>
              <a:rPr lang="en" sz="1600" b="1" i="0" u="none" strike="noStrike" cap="none" dirty="0">
                <a:solidFill>
                  <a:schemeClr val="dk1"/>
                </a:solidFill>
                <a:latin typeface="Questrial"/>
                <a:ea typeface="Questrial"/>
                <a:cs typeface="Questrial"/>
                <a:sym typeface="Questrial"/>
              </a:rPr>
              <a:t>Cultural differences = reasonable excuse?</a:t>
            </a:r>
          </a:p>
          <a:p>
            <a:pPr marL="198882" marR="0" lvl="1" indent="-165862" algn="l" rtl="0">
              <a:lnSpc>
                <a:spcPct val="100000"/>
              </a:lnSpc>
              <a:spcBef>
                <a:spcPts val="150"/>
              </a:spcBef>
              <a:spcAft>
                <a:spcPts val="0"/>
              </a:spcAft>
              <a:buClr>
                <a:schemeClr val="dk1"/>
              </a:buClr>
              <a:buSzPct val="100000"/>
              <a:buFont typeface="Noto Sans Symbols"/>
              <a:buChar char="●"/>
            </a:pPr>
            <a:r>
              <a:rPr lang="en" sz="1600" b="0" i="0" u="none" strike="noStrike" cap="none" dirty="0">
                <a:solidFill>
                  <a:schemeClr val="dk1"/>
                </a:solidFill>
                <a:latin typeface="Questrial"/>
                <a:ea typeface="Questrial"/>
                <a:cs typeface="Questrial"/>
                <a:sym typeface="Questrial"/>
              </a:rPr>
              <a:t> The perpetrator may not realize he’s doing it</a:t>
            </a:r>
          </a:p>
        </p:txBody>
      </p:sp>
      <p:sp>
        <p:nvSpPr>
          <p:cNvPr id="6" name="Shape 1209"/>
          <p:cNvSpPr txBox="1">
            <a:spLocks/>
          </p:cNvSpPr>
          <p:nvPr/>
        </p:nvSpPr>
        <p:spPr>
          <a:xfrm>
            <a:off x="683574" y="712125"/>
            <a:ext cx="8460300" cy="857400"/>
          </a:xfrm>
          <a:prstGeom prst="rect">
            <a:avLst/>
          </a:prstGeom>
          <a:noFill/>
          <a:ln>
            <a:noFill/>
          </a:ln>
        </p:spPr>
        <p:txBody>
          <a:bodyPr vert="horz" lIns="91425" tIns="91425" rIns="91425" bIns="91425" rtlCol="0" anchor="b" anchorCtr="0">
            <a:noAutofit/>
          </a:bodyPr>
          <a:lstStyle>
            <a:lvl1pPr marL="0" marR="0" lvl="0" indent="0" algn="l" defTabSz="685800" rtl="0" eaLnBrk="1" latinLnBrk="0" hangingPunct="1">
              <a:lnSpc>
                <a:spcPct val="80000"/>
              </a:lnSpc>
              <a:spcBef>
                <a:spcPts val="0"/>
              </a:spcBef>
              <a:buClr>
                <a:srgbClr val="0C0C0C"/>
              </a:buClr>
              <a:buFont typeface="Questrial"/>
              <a:buNone/>
              <a:defRPr sz="3750" b="0" i="0" u="none" strike="noStrike" kern="1200" cap="none" spc="75" baseline="0">
                <a:solidFill>
                  <a:srgbClr val="0C0C0C"/>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 dirty="0" smtClean="0"/>
              <a:t>SEXUAL HARASSMENT: </a:t>
            </a:r>
            <a:br>
              <a:rPr lang="en" dirty="0" smtClean="0"/>
            </a:br>
            <a:r>
              <a:rPr lang="en" dirty="0" smtClean="0"/>
              <a:t>COWORKERS</a:t>
            </a:r>
            <a:endParaRPr lang="e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Shape 1222"/>
          <p:cNvSpPr txBox="1">
            <a:spLocks noGrp="1"/>
          </p:cNvSpPr>
          <p:nvPr>
            <p:ph type="title"/>
          </p:nvPr>
        </p:nvSpPr>
        <p:spPr>
          <a:xfrm>
            <a:off x="607368" y="4835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SEXUAL HARASSMENT: STUDENTS</a:t>
            </a:r>
          </a:p>
        </p:txBody>
      </p:sp>
      <p:sp>
        <p:nvSpPr>
          <p:cNvPr id="1223" name="Shape 1223"/>
          <p:cNvSpPr txBox="1">
            <a:spLocks noGrp="1"/>
          </p:cNvSpPr>
          <p:nvPr>
            <p:ph type="body" idx="1"/>
          </p:nvPr>
        </p:nvSpPr>
        <p:spPr>
          <a:xfrm>
            <a:off x="457200" y="1635645"/>
            <a:ext cx="8229600" cy="3290202"/>
          </a:xfrm>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accent3"/>
              </a:buClr>
              <a:buSzPct val="25000"/>
              <a:buFont typeface="Questrial"/>
              <a:buNone/>
            </a:pPr>
            <a:r>
              <a:rPr lang="en" sz="1600" b="0" i="0" u="none" strike="noStrike" cap="none">
                <a:solidFill>
                  <a:schemeClr val="dk1"/>
                </a:solidFill>
                <a:latin typeface="Questrial"/>
                <a:ea typeface="Questrial"/>
                <a:cs typeface="Questrial"/>
                <a:sym typeface="Questrial"/>
              </a:rPr>
              <a:t>Usually cases are same-sex, out of curiosity</a:t>
            </a:r>
          </a:p>
          <a:p>
            <a:pPr marL="68580" marR="0" lvl="0" indent="-68580" algn="l" rtl="0">
              <a:lnSpc>
                <a:spcPct val="90000"/>
              </a:lnSpc>
              <a:spcBef>
                <a:spcPts val="150"/>
              </a:spcBef>
              <a:spcAft>
                <a:spcPts val="0"/>
              </a:spcAft>
              <a:buClr>
                <a:schemeClr val="accent3"/>
              </a:buClr>
              <a:buSzPct val="25000"/>
              <a:buFont typeface="Questrial"/>
              <a:buNone/>
            </a:pPr>
            <a:r>
              <a:rPr lang="en" sz="1600" b="0" i="0" u="none" strike="noStrike" cap="none">
                <a:solidFill>
                  <a:schemeClr val="dk1"/>
                </a:solidFill>
                <a:latin typeface="Questrial"/>
                <a:ea typeface="Questrial"/>
                <a:cs typeface="Questrial"/>
                <a:sym typeface="Questrial"/>
              </a:rPr>
              <a:t>Curious elementary school students</a:t>
            </a:r>
          </a:p>
          <a:p>
            <a:pPr marL="68580" marR="0" lvl="0" indent="-68580" algn="l" rtl="0">
              <a:lnSpc>
                <a:spcPct val="90000"/>
              </a:lnSpc>
              <a:spcBef>
                <a:spcPts val="150"/>
              </a:spcBef>
              <a:spcAft>
                <a:spcPts val="0"/>
              </a:spcAft>
              <a:buClr>
                <a:schemeClr val="accent3"/>
              </a:buClr>
              <a:buSzPct val="25000"/>
              <a:buFont typeface="Questrial"/>
              <a:buNone/>
            </a:pPr>
            <a:endParaRPr sz="140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r>
              <a:rPr lang="en" sz="1800" b="0" i="1" u="none" strike="noStrike" cap="none">
                <a:solidFill>
                  <a:srgbClr val="FF0000"/>
                </a:solidFill>
                <a:latin typeface="Questrial"/>
                <a:ea typeface="Questrial"/>
                <a:cs typeface="Questrial"/>
                <a:sym typeface="Questrial"/>
              </a:rPr>
              <a:t>It’s still not okay</a:t>
            </a:r>
          </a:p>
          <a:p>
            <a:pPr marL="68580" marR="0" lvl="0" indent="-68580" algn="l" rtl="0">
              <a:lnSpc>
                <a:spcPct val="90000"/>
              </a:lnSpc>
              <a:spcBef>
                <a:spcPts val="150"/>
              </a:spcBef>
              <a:spcAft>
                <a:spcPts val="0"/>
              </a:spcAft>
              <a:buClr>
                <a:schemeClr val="accent3"/>
              </a:buClr>
              <a:buSzPct val="25000"/>
              <a:buFont typeface="Questrial"/>
              <a:buNone/>
            </a:pPr>
            <a:endParaRPr sz="140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r>
              <a:rPr lang="en" sz="1600" b="0" i="0" u="none" strike="noStrike" cap="none">
                <a:solidFill>
                  <a:schemeClr val="dk1"/>
                </a:solidFill>
                <a:latin typeface="Questrial"/>
                <a:ea typeface="Questrial"/>
                <a:cs typeface="Questrial"/>
                <a:sym typeface="Questrial"/>
              </a:rPr>
              <a:t>Remember: </a:t>
            </a:r>
          </a:p>
          <a:p>
            <a:pPr marL="198882" marR="0" lvl="1" indent="-140462" algn="l" rtl="0">
              <a:lnSpc>
                <a:spcPct val="90000"/>
              </a:lnSpc>
              <a:spcBef>
                <a:spcPts val="15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Stay calm </a:t>
            </a:r>
          </a:p>
          <a:p>
            <a:pPr marL="198882" marR="0" lvl="1" indent="-140462" algn="l" rtl="0">
              <a:lnSpc>
                <a:spcPct val="90000"/>
              </a:lnSpc>
              <a:spcBef>
                <a:spcPts val="30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Don’t hit the student</a:t>
            </a:r>
          </a:p>
          <a:p>
            <a:pPr marL="198882" marR="0" lvl="1" indent="-140462" algn="l" rtl="0">
              <a:lnSpc>
                <a:spcPct val="90000"/>
              </a:lnSpc>
              <a:spcBef>
                <a:spcPts val="30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Be a mature, sensible teacher</a:t>
            </a:r>
          </a:p>
          <a:p>
            <a:pPr marL="198882" marR="0" lvl="1" indent="-140462" algn="l" rtl="0">
              <a:lnSpc>
                <a:spcPct val="90000"/>
              </a:lnSpc>
              <a:spcBef>
                <a:spcPts val="30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Try not to shout. Explain purposefully</a:t>
            </a:r>
          </a:p>
          <a:p>
            <a:pPr marL="198882" marR="0" lvl="1" indent="-140462" algn="l" rtl="0">
              <a:lnSpc>
                <a:spcPct val="90000"/>
              </a:lnSpc>
              <a:spcBef>
                <a:spcPts val="30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Can get another teacher to speak to them</a:t>
            </a:r>
          </a:p>
          <a:p>
            <a:pPr marL="198882" marR="0" lvl="1" indent="-140462" algn="l" rtl="0">
              <a:lnSpc>
                <a:spcPct val="90000"/>
              </a:lnSpc>
              <a:spcBef>
                <a:spcPts val="300"/>
              </a:spcBef>
              <a:spcAft>
                <a:spcPts val="0"/>
              </a:spcAft>
              <a:buClr>
                <a:schemeClr val="dk1"/>
              </a:buClr>
              <a:buSzPct val="100000"/>
              <a:buFont typeface="Questrial"/>
              <a:buChar char="●"/>
            </a:pPr>
            <a:r>
              <a:rPr lang="en" sz="1600" b="0" i="0" u="none" strike="noStrike" cap="none">
                <a:solidFill>
                  <a:schemeClr val="dk1"/>
                </a:solidFill>
                <a:latin typeface="Questrial"/>
                <a:ea typeface="Questrial"/>
                <a:cs typeface="Questrial"/>
                <a:sym typeface="Questrial"/>
              </a:rPr>
              <a:t> If it persists, you can talk to PA or supervisor</a:t>
            </a:r>
          </a:p>
          <a:p>
            <a:pPr marL="68580" marR="0" lvl="0" indent="-68580" algn="l" rtl="0">
              <a:lnSpc>
                <a:spcPct val="90000"/>
              </a:lnSpc>
              <a:spcBef>
                <a:spcPts val="300"/>
              </a:spcBef>
              <a:spcAft>
                <a:spcPts val="0"/>
              </a:spcAft>
              <a:buClr>
                <a:schemeClr val="accent3"/>
              </a:buClr>
              <a:buSzPct val="25000"/>
              <a:buFont typeface="Questrial"/>
              <a:buNone/>
            </a:pPr>
            <a:endParaRPr sz="1600" b="0" i="0" u="none" strike="noStrike" cap="none">
              <a:solidFill>
                <a:schemeClr val="dk1"/>
              </a:solidFill>
              <a:latin typeface="Questrial"/>
              <a:ea typeface="Questrial"/>
              <a:cs typeface="Questrial"/>
              <a:sym typeface="Questrial"/>
            </a:endParaRPr>
          </a:p>
        </p:txBody>
      </p:sp>
      <p:pic>
        <p:nvPicPr>
          <p:cNvPr id="1224" name="Shape 1224" descr="sekuhara.jpg"/>
          <p:cNvPicPr preferRelativeResize="0"/>
          <p:nvPr/>
        </p:nvPicPr>
        <p:blipFill rotWithShape="1">
          <a:blip r:embed="rId3">
            <a:alphaModFix/>
          </a:blip>
          <a:srcRect t="2091" b="48472"/>
          <a:stretch/>
        </p:blipFill>
        <p:spPr>
          <a:xfrm>
            <a:off x="5613525" y="1340924"/>
            <a:ext cx="2589301" cy="3651124"/>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Shape 1229"/>
          <p:cNvSpPr txBox="1">
            <a:spLocks noGrp="1"/>
          </p:cNvSpPr>
          <p:nvPr>
            <p:ph type="ctrTitle"/>
          </p:nvPr>
        </p:nvSpPr>
        <p:spPr>
          <a:xfrm>
            <a:off x="2057400" y="3567703"/>
            <a:ext cx="5829300" cy="109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4800" b="0" i="0" u="none" strike="noStrike" cap="none" dirty="0">
                <a:solidFill>
                  <a:srgbClr val="0C0C0C"/>
                </a:solidFill>
                <a:latin typeface="Questrial"/>
                <a:ea typeface="Questrial"/>
                <a:cs typeface="Questrial"/>
                <a:sym typeface="Questrial"/>
              </a:rPr>
              <a:t>QUESTIONS?</a:t>
            </a:r>
          </a:p>
        </p:txBody>
      </p:sp>
      <p:sp>
        <p:nvSpPr>
          <p:cNvPr id="1230" name="Shape 1230"/>
          <p:cNvSpPr txBox="1">
            <a:spLocks noGrp="1"/>
          </p:cNvSpPr>
          <p:nvPr>
            <p:ph type="subTitle" idx="1"/>
          </p:nvPr>
        </p:nvSpPr>
        <p:spPr>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a:p>
            <a:pPr marL="68580" marR="0" lvl="0" indent="-68580" algn="l" rtl="0">
              <a:lnSpc>
                <a:spcPct val="90000"/>
              </a:lnSpc>
              <a:spcBef>
                <a:spcPts val="150"/>
              </a:spcBef>
              <a:spcAft>
                <a:spcPts val="0"/>
              </a:spcAft>
              <a:buClr>
                <a:schemeClr val="accent3"/>
              </a:buClr>
              <a:buSzPct val="25000"/>
              <a:buFont typeface="Questrial"/>
              <a:buNone/>
            </a:pPr>
            <a:endParaRPr sz="1650" b="0" i="0" u="none" strike="noStrike" cap="none">
              <a:solidFill>
                <a:schemeClr val="dk1"/>
              </a:solidFill>
              <a:latin typeface="Questrial"/>
              <a:ea typeface="Questrial"/>
              <a:cs typeface="Questrial"/>
              <a:sym typeface="Questrial"/>
            </a:endParaRPr>
          </a:p>
        </p:txBody>
      </p:sp>
      <p:sp>
        <p:nvSpPr>
          <p:cNvPr id="1231" name="Shape 1231"/>
          <p:cNvSpPr txBox="1"/>
          <p:nvPr/>
        </p:nvSpPr>
        <p:spPr>
          <a:xfrm>
            <a:off x="6444800" y="3598925"/>
            <a:ext cx="2630700" cy="1359300"/>
          </a:xfrm>
          <a:prstGeom prst="rect">
            <a:avLst/>
          </a:prstGeom>
          <a:noFill/>
          <a:ln>
            <a:noFill/>
          </a:ln>
        </p:spPr>
        <p:txBody>
          <a:bodyPr lIns="91425" tIns="91425" rIns="91425" bIns="91425" anchor="t" anchorCtr="0">
            <a:noAutofit/>
          </a:bodyPr>
          <a:lstStyle/>
          <a:p>
            <a:pPr lvl="0">
              <a:spcBef>
                <a:spcPts val="0"/>
              </a:spcBef>
              <a:buNone/>
            </a:pPr>
            <a:r>
              <a:rPr lang="en" dirty="0">
                <a:latin typeface="Questrial"/>
                <a:ea typeface="Questrial"/>
                <a:cs typeface="Questrial"/>
                <a:sym typeface="Questrial"/>
              </a:rPr>
              <a:t>CONTACT US</a:t>
            </a:r>
            <a:r>
              <a:rPr lang="en" dirty="0" smtClean="0">
                <a:latin typeface="Questrial"/>
                <a:ea typeface="Questrial"/>
                <a:cs typeface="Questrial"/>
                <a:sym typeface="Questrial"/>
              </a:rPr>
              <a:t>:</a:t>
            </a:r>
          </a:p>
          <a:p>
            <a:pPr lvl="0">
              <a:spcBef>
                <a:spcPts val="0"/>
              </a:spcBef>
              <a:buNone/>
            </a:pPr>
            <a:r>
              <a:rPr lang="en" dirty="0">
                <a:latin typeface="Questrial"/>
                <a:ea typeface="Questrial"/>
                <a:cs typeface="Questrial"/>
                <a:sym typeface="Questrial"/>
              </a:rPr>
              <a:t/>
            </a:r>
            <a:br>
              <a:rPr lang="en" dirty="0">
                <a:latin typeface="Questrial"/>
                <a:ea typeface="Questrial"/>
                <a:cs typeface="Questrial"/>
                <a:sym typeface="Questrial"/>
              </a:rPr>
            </a:br>
            <a:r>
              <a:rPr lang="en" dirty="0">
                <a:latin typeface="Questrial"/>
                <a:ea typeface="Questrial"/>
                <a:cs typeface="Questrial"/>
                <a:sym typeface="Questrial"/>
              </a:rPr>
              <a:t>ashleigh.stebbins@gmail.com</a:t>
            </a:r>
          </a:p>
          <a:p>
            <a:pPr lvl="0">
              <a:spcBef>
                <a:spcPts val="0"/>
              </a:spcBef>
              <a:buNone/>
            </a:pPr>
            <a:endParaRPr sz="400" dirty="0">
              <a:latin typeface="Questrial"/>
              <a:ea typeface="Questrial"/>
              <a:cs typeface="Questrial"/>
              <a:sym typeface="Questrial"/>
            </a:endParaRPr>
          </a:p>
          <a:p>
            <a:pPr lvl="0">
              <a:spcBef>
                <a:spcPts val="0"/>
              </a:spcBef>
              <a:buNone/>
            </a:pPr>
            <a:r>
              <a:rPr lang="en" dirty="0">
                <a:latin typeface="Questrial"/>
                <a:ea typeface="Questrial"/>
                <a:cs typeface="Questrial"/>
                <a:sym typeface="Questrial"/>
              </a:rPr>
              <a:t>amhart9@gmail.com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r" rtl="0">
              <a:lnSpc>
                <a:spcPct val="80000"/>
              </a:lnSpc>
              <a:spcBef>
                <a:spcPts val="0"/>
              </a:spcBef>
              <a:buClr>
                <a:srgbClr val="0C0C0C"/>
              </a:buClr>
              <a:buSzPct val="25000"/>
              <a:buFont typeface="Questrial"/>
              <a:buNone/>
            </a:pPr>
            <a:r>
              <a:rPr lang="en" sz="4400" b="0" i="0" u="none" strike="noStrike" cap="none" dirty="0">
                <a:solidFill>
                  <a:srgbClr val="0C0C0C"/>
                </a:solidFill>
                <a:latin typeface="Questrial"/>
                <a:ea typeface="Questrial"/>
                <a:cs typeface="Questrial"/>
                <a:sym typeface="Questrial"/>
              </a:rPr>
              <a:t>PROFESSIONALISM</a:t>
            </a:r>
          </a:p>
        </p:txBody>
      </p:sp>
      <p:sp>
        <p:nvSpPr>
          <p:cNvPr id="1000" name="Shape 1000"/>
          <p:cNvSpPr txBox="1">
            <a:spLocks noGrp="1"/>
          </p:cNvSpPr>
          <p:nvPr>
            <p:ph type="body" idx="1"/>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accent3"/>
              </a:buClr>
              <a:buSzPct val="25000"/>
              <a:buFont typeface="Questrial"/>
              <a:buNone/>
            </a:pPr>
            <a:endParaRPr sz="1350" b="0" i="0" u="none" strike="noStrike" cap="none">
              <a:solidFill>
                <a:srgbClr val="0C0C0C"/>
              </a:solidFill>
              <a:latin typeface="Questrial"/>
              <a:ea typeface="Questrial"/>
              <a:cs typeface="Questrial"/>
              <a:sym typeface="Quest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611560" y="411510"/>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APPEARANCE</a:t>
            </a:r>
          </a:p>
        </p:txBody>
      </p:sp>
      <p:sp>
        <p:nvSpPr>
          <p:cNvPr id="1006" name="Shape 1006"/>
          <p:cNvSpPr txBox="1">
            <a:spLocks noGrp="1"/>
          </p:cNvSpPr>
          <p:nvPr>
            <p:ph type="body" idx="1"/>
          </p:nvPr>
        </p:nvSpPr>
        <p:spPr>
          <a:xfrm>
            <a:off x="609600" y="1178550"/>
            <a:ext cx="8229600" cy="2231400"/>
          </a:xfrm>
          <a:prstGeom prst="rect">
            <a:avLst/>
          </a:prstGeom>
          <a:noFill/>
          <a:ln>
            <a:noFill/>
          </a:ln>
        </p:spPr>
        <p:txBody>
          <a:bodyPr lIns="91425" tIns="91425" rIns="91425" bIns="91425" anchor="t" anchorCtr="0">
            <a:noAutofit/>
          </a:bodyPr>
          <a:lstStyle/>
          <a:p>
            <a:pPr lvl="0" indent="-99060">
              <a:lnSpc>
                <a:spcPct val="150000"/>
              </a:lnSpc>
              <a:spcAft>
                <a:spcPts val="0"/>
              </a:spcAft>
              <a:buClr>
                <a:schemeClr val="dk1"/>
              </a:buClr>
              <a:buSzPct val="100000"/>
              <a:buFont typeface="Questrial"/>
              <a:buChar char="●"/>
            </a:pPr>
            <a:r>
              <a:rPr lang="en" sz="1600" dirty="0"/>
              <a:t> Dress very professionally at first </a:t>
            </a:r>
          </a:p>
          <a:p>
            <a:pPr lvl="0" indent="-99060">
              <a:lnSpc>
                <a:spcPct val="150000"/>
              </a:lnSpc>
              <a:spcAft>
                <a:spcPts val="0"/>
              </a:spcAft>
              <a:buClr>
                <a:schemeClr val="dk1"/>
              </a:buClr>
              <a:buSzPct val="100000"/>
              <a:buFont typeface="Questrial"/>
              <a:buChar char="●"/>
            </a:pPr>
            <a:r>
              <a:rPr lang="en" sz="1600" dirty="0"/>
              <a:t> Look at those around you - SHS vs JHS vs ES</a:t>
            </a:r>
          </a:p>
          <a:p>
            <a:pPr lvl="0" indent="-99060">
              <a:lnSpc>
                <a:spcPct val="150000"/>
              </a:lnSpc>
              <a:spcAft>
                <a:spcPts val="0"/>
              </a:spcAft>
              <a:buClr>
                <a:schemeClr val="dk1"/>
              </a:buClr>
              <a:buSzPct val="100000"/>
              <a:buFont typeface="Questrial"/>
              <a:buChar char="●"/>
            </a:pPr>
            <a:r>
              <a:rPr lang="en" sz="1600" dirty="0"/>
              <a:t> Never underestimate the power of a first impression</a:t>
            </a:r>
          </a:p>
          <a:p>
            <a:pPr lvl="0" indent="-99060">
              <a:lnSpc>
                <a:spcPct val="150000"/>
              </a:lnSpc>
              <a:spcAft>
                <a:spcPts val="0"/>
              </a:spcAft>
              <a:buClr>
                <a:schemeClr val="dk1"/>
              </a:buClr>
              <a:buSzPct val="100000"/>
              <a:buFont typeface="Questrial"/>
              <a:buChar char="●"/>
            </a:pPr>
            <a:r>
              <a:rPr lang="en" sz="1600" dirty="0"/>
              <a:t> Remember that you will always stick out</a:t>
            </a:r>
          </a:p>
        </p:txBody>
      </p:sp>
      <p:pic>
        <p:nvPicPr>
          <p:cNvPr id="1007" name="Shape 1007" descr="http://myfashiony.com/wp-content/uploads/2014/10/wpid-Business-Casual-Outfit-For-Women-2015-2016-0.jpg"/>
          <p:cNvPicPr preferRelativeResize="0"/>
          <p:nvPr/>
        </p:nvPicPr>
        <p:blipFill rotWithShape="1">
          <a:blip r:embed="rId3">
            <a:alphaModFix/>
          </a:blip>
          <a:srcRect l="21459" r="20037"/>
          <a:stretch/>
        </p:blipFill>
        <p:spPr>
          <a:xfrm>
            <a:off x="1601050" y="2890844"/>
            <a:ext cx="857400" cy="2105700"/>
          </a:xfrm>
          <a:prstGeom prst="rect">
            <a:avLst/>
          </a:prstGeom>
          <a:noFill/>
          <a:ln>
            <a:noFill/>
          </a:ln>
        </p:spPr>
      </p:pic>
      <p:pic>
        <p:nvPicPr>
          <p:cNvPr id="1008" name="Shape 1008"/>
          <p:cNvPicPr preferRelativeResize="0"/>
          <p:nvPr/>
        </p:nvPicPr>
        <p:blipFill rotWithShape="1">
          <a:blip r:embed="rId4">
            <a:alphaModFix/>
          </a:blip>
          <a:srcRect/>
          <a:stretch/>
        </p:blipFill>
        <p:spPr>
          <a:xfrm>
            <a:off x="5302562" y="2890844"/>
            <a:ext cx="1545000" cy="2049900"/>
          </a:xfrm>
          <a:prstGeom prst="rect">
            <a:avLst/>
          </a:prstGeom>
          <a:noFill/>
          <a:ln>
            <a:noFill/>
          </a:ln>
        </p:spPr>
      </p:pic>
      <p:pic>
        <p:nvPicPr>
          <p:cNvPr id="1009" name="Shape 1009" descr="http://images.asos-media.com/inv/media/8/7/5/6/5156578/red/image1xl.jpg"/>
          <p:cNvPicPr preferRelativeResize="0"/>
          <p:nvPr/>
        </p:nvPicPr>
        <p:blipFill rotWithShape="1">
          <a:blip r:embed="rId5">
            <a:alphaModFix/>
          </a:blip>
          <a:srcRect l="16510" r="20927"/>
          <a:stretch/>
        </p:blipFill>
        <p:spPr>
          <a:xfrm>
            <a:off x="4040345" y="2890844"/>
            <a:ext cx="1039200" cy="2119200"/>
          </a:xfrm>
          <a:prstGeom prst="rect">
            <a:avLst/>
          </a:prstGeom>
          <a:noFill/>
          <a:ln>
            <a:noFill/>
          </a:ln>
        </p:spPr>
      </p:pic>
      <p:pic>
        <p:nvPicPr>
          <p:cNvPr id="1010" name="Shape 1010" descr="http://images.asos-media.com/inv/media/7/2/3/3/4573327/navy/image1xl.jpg"/>
          <p:cNvPicPr preferRelativeResize="0"/>
          <p:nvPr/>
        </p:nvPicPr>
        <p:blipFill rotWithShape="1">
          <a:blip r:embed="rId6">
            <a:alphaModFix/>
          </a:blip>
          <a:srcRect l="28278" r="20473"/>
          <a:stretch/>
        </p:blipFill>
        <p:spPr>
          <a:xfrm>
            <a:off x="7002054" y="2890844"/>
            <a:ext cx="845700" cy="2105700"/>
          </a:xfrm>
          <a:prstGeom prst="rect">
            <a:avLst/>
          </a:prstGeom>
          <a:noFill/>
          <a:ln>
            <a:noFill/>
          </a:ln>
        </p:spPr>
      </p:pic>
      <p:pic>
        <p:nvPicPr>
          <p:cNvPr id="1011" name="Shape 1011" descr="Image 1 of ASOS Pencil Skirt with Scallop Hem"/>
          <p:cNvPicPr preferRelativeResize="0"/>
          <p:nvPr/>
        </p:nvPicPr>
        <p:blipFill rotWithShape="1">
          <a:blip r:embed="rId7">
            <a:alphaModFix/>
          </a:blip>
          <a:srcRect r="32359"/>
          <a:stretch/>
        </p:blipFill>
        <p:spPr>
          <a:xfrm>
            <a:off x="2689035" y="2877450"/>
            <a:ext cx="1130699" cy="21327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7" name="Shape 1017"/>
          <p:cNvSpPr txBox="1">
            <a:spLocks noGrp="1"/>
          </p:cNvSpPr>
          <p:nvPr>
            <p:ph type="title"/>
          </p:nvPr>
        </p:nvSpPr>
        <p:spPr>
          <a:xfrm>
            <a:off x="611560" y="411510"/>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APPEARANCE</a:t>
            </a:r>
          </a:p>
        </p:txBody>
      </p:sp>
      <p:sp>
        <p:nvSpPr>
          <p:cNvPr id="1016" name="Shape 1016"/>
          <p:cNvSpPr txBox="1">
            <a:spLocks noGrp="1"/>
          </p:cNvSpPr>
          <p:nvPr>
            <p:ph type="body" idx="1"/>
          </p:nvPr>
        </p:nvSpPr>
        <p:spPr>
          <a:xfrm>
            <a:off x="609600" y="1200150"/>
            <a:ext cx="8229600" cy="1447799"/>
          </a:xfrm>
          <a:prstGeom prst="rect">
            <a:avLst/>
          </a:prstGeom>
          <a:noFill/>
          <a:ln>
            <a:noFill/>
          </a:ln>
        </p:spPr>
        <p:txBody>
          <a:bodyPr lIns="91425" tIns="91425" rIns="91425" bIns="91425" anchor="t" anchorCtr="0">
            <a:noAutofit/>
          </a:bodyPr>
          <a:lstStyle/>
          <a:p>
            <a:pPr indent="-99060">
              <a:lnSpc>
                <a:spcPct val="150000"/>
              </a:lnSpc>
              <a:spcAft>
                <a:spcPts val="0"/>
              </a:spcAft>
              <a:buClr>
                <a:schemeClr val="dk1"/>
              </a:buClr>
              <a:buSzPct val="100000"/>
              <a:buFont typeface="Questrial"/>
              <a:buChar char="●"/>
            </a:pPr>
            <a:r>
              <a:rPr lang="en" sz="1600" dirty="0">
                <a:sym typeface="Arial"/>
              </a:rPr>
              <a:t> </a:t>
            </a:r>
            <a:r>
              <a:rPr lang="en" sz="1600" dirty="0"/>
              <a:t>Co-worker comments</a:t>
            </a:r>
          </a:p>
          <a:p>
            <a:pPr indent="-99060">
              <a:lnSpc>
                <a:spcPct val="150000"/>
              </a:lnSpc>
              <a:spcAft>
                <a:spcPts val="0"/>
              </a:spcAft>
              <a:buClr>
                <a:schemeClr val="dk1"/>
              </a:buClr>
              <a:buSzPct val="100000"/>
              <a:buFont typeface="Questrial"/>
              <a:buChar char="●"/>
            </a:pPr>
            <a:r>
              <a:rPr lang="en" sz="1600" dirty="0">
                <a:sym typeface="Arial"/>
              </a:rPr>
              <a:t> </a:t>
            </a:r>
            <a:r>
              <a:rPr lang="en" sz="1600" dirty="0"/>
              <a:t>Indoor shoes</a:t>
            </a:r>
          </a:p>
          <a:p>
            <a:pPr indent="-99060">
              <a:lnSpc>
                <a:spcPct val="150000"/>
              </a:lnSpc>
              <a:spcAft>
                <a:spcPts val="0"/>
              </a:spcAft>
              <a:buClr>
                <a:schemeClr val="dk1"/>
              </a:buClr>
              <a:buSzPct val="100000"/>
              <a:buFont typeface="Questrial"/>
              <a:buChar char="●"/>
            </a:pPr>
            <a:r>
              <a:rPr lang="en" sz="1600" dirty="0">
                <a:sym typeface="Arial"/>
              </a:rPr>
              <a:t> </a:t>
            </a:r>
            <a:r>
              <a:rPr lang="en" sz="1600" dirty="0"/>
              <a:t>Tattoos, vibrant hair colors, nail polish, </a:t>
            </a:r>
            <a:r>
              <a:rPr lang="en" sz="1600" dirty="0">
                <a:sym typeface="Arial"/>
              </a:rPr>
              <a:t>makeup</a:t>
            </a:r>
            <a:r>
              <a:rPr lang="en" sz="1600" dirty="0"/>
              <a:t>, etc.</a:t>
            </a:r>
          </a:p>
          <a:p>
            <a:pPr indent="-99060">
              <a:lnSpc>
                <a:spcPct val="150000"/>
              </a:lnSpc>
              <a:spcAft>
                <a:spcPts val="0"/>
              </a:spcAft>
              <a:buClr>
                <a:schemeClr val="dk1"/>
              </a:buClr>
              <a:buSzPct val="100000"/>
              <a:buFont typeface="Questrial"/>
              <a:buChar char="●"/>
            </a:pPr>
            <a:r>
              <a:rPr lang="en" sz="1600" dirty="0">
                <a:sym typeface="Arial"/>
              </a:rPr>
              <a:t> </a:t>
            </a:r>
            <a:r>
              <a:rPr lang="en" sz="1600" dirty="0"/>
              <a:t>Piercings, jewelery, and accessories</a:t>
            </a:r>
          </a:p>
          <a:p>
            <a:pPr marL="596900" marR="0" lvl="0" indent="-419100" algn="l" rtl="0">
              <a:lnSpc>
                <a:spcPct val="115000"/>
              </a:lnSpc>
              <a:spcBef>
                <a:spcPts val="150"/>
              </a:spcBef>
              <a:spcAft>
                <a:spcPts val="0"/>
              </a:spcAft>
              <a:buClr>
                <a:srgbClr val="222222"/>
              </a:buClr>
              <a:buSzPct val="25000"/>
              <a:buFont typeface="Questrial"/>
              <a:buNone/>
            </a:pPr>
            <a:endParaRPr sz="1650" b="0" i="0" u="none" strike="noStrike" cap="none" dirty="0">
              <a:solidFill>
                <a:srgbClr val="222222"/>
              </a:solidFill>
              <a:latin typeface="Questrial"/>
              <a:ea typeface="Questrial"/>
              <a:cs typeface="Questrial"/>
              <a:sym typeface="Questrial"/>
            </a:endParaRPr>
          </a:p>
          <a:p>
            <a:pPr marL="596900" marR="0" lvl="0" indent="-419100" algn="l" rtl="0">
              <a:lnSpc>
                <a:spcPct val="115000"/>
              </a:lnSpc>
              <a:spcBef>
                <a:spcPts val="150"/>
              </a:spcBef>
              <a:spcAft>
                <a:spcPts val="0"/>
              </a:spcAft>
              <a:buClr>
                <a:srgbClr val="222222"/>
              </a:buClr>
              <a:buSzPct val="25000"/>
              <a:buFont typeface="Questrial"/>
              <a:buNone/>
            </a:pPr>
            <a:endParaRPr sz="1650" b="0" i="0" u="none" strike="noStrike" cap="none" dirty="0">
              <a:solidFill>
                <a:srgbClr val="222222"/>
              </a:solidFill>
              <a:latin typeface="Questrial"/>
              <a:ea typeface="Questrial"/>
              <a:cs typeface="Questrial"/>
              <a:sym typeface="Questrial"/>
            </a:endParaRPr>
          </a:p>
          <a:p>
            <a:pPr marL="596900" marR="0" lvl="0" indent="-419100" algn="l" rtl="0">
              <a:lnSpc>
                <a:spcPct val="115000"/>
              </a:lnSpc>
              <a:spcBef>
                <a:spcPts val="150"/>
              </a:spcBef>
              <a:spcAft>
                <a:spcPts val="0"/>
              </a:spcAft>
              <a:buClr>
                <a:srgbClr val="222222"/>
              </a:buClr>
              <a:buSzPct val="97058"/>
              <a:buFont typeface="Arial"/>
              <a:buNone/>
            </a:pPr>
            <a:endParaRPr sz="1650" b="0" i="0" u="none" strike="noStrike" cap="none" dirty="0">
              <a:solidFill>
                <a:srgbClr val="222222"/>
              </a:solidFill>
              <a:latin typeface="Questrial"/>
              <a:ea typeface="Questrial"/>
              <a:cs typeface="Questrial"/>
              <a:sym typeface="Questrial"/>
            </a:endParaRPr>
          </a:p>
          <a:p>
            <a:pPr marL="596900" marR="0" lvl="0" indent="-419100" algn="l" rtl="0">
              <a:lnSpc>
                <a:spcPct val="115000"/>
              </a:lnSpc>
              <a:spcBef>
                <a:spcPts val="150"/>
              </a:spcBef>
              <a:spcAft>
                <a:spcPts val="0"/>
              </a:spcAft>
              <a:buClr>
                <a:srgbClr val="222222"/>
              </a:buClr>
              <a:buSzPct val="97058"/>
              <a:buFont typeface="Arial"/>
              <a:buNone/>
            </a:pPr>
            <a:endParaRPr sz="1650" b="0" i="0" u="none" strike="noStrike" cap="none" dirty="0">
              <a:solidFill>
                <a:srgbClr val="222222"/>
              </a:solidFill>
              <a:latin typeface="Questrial"/>
              <a:ea typeface="Questrial"/>
              <a:cs typeface="Questrial"/>
              <a:sym typeface="Questrial"/>
            </a:endParaRPr>
          </a:p>
        </p:txBody>
      </p:sp>
      <p:grpSp>
        <p:nvGrpSpPr>
          <p:cNvPr id="1018" name="Shape 1018"/>
          <p:cNvGrpSpPr/>
          <p:nvPr/>
        </p:nvGrpSpPr>
        <p:grpSpPr>
          <a:xfrm>
            <a:off x="7095579" y="2647950"/>
            <a:ext cx="1872207" cy="652946"/>
            <a:chOff x="4644007" y="2926915"/>
            <a:chExt cx="1872207" cy="652946"/>
          </a:xfrm>
        </p:grpSpPr>
        <p:sp>
          <p:nvSpPr>
            <p:cNvPr id="1019" name="Shape 1019"/>
            <p:cNvSpPr txBox="1"/>
            <p:nvPr/>
          </p:nvSpPr>
          <p:spPr>
            <a:xfrm>
              <a:off x="4932039" y="3075806"/>
              <a:ext cx="1584175"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dirty="0">
                  <a:solidFill>
                    <a:srgbClr val="000000"/>
                  </a:solidFill>
                  <a:latin typeface="Questrial"/>
                  <a:ea typeface="Questrial"/>
                  <a:cs typeface="Questrial"/>
                  <a:sym typeface="Questrial"/>
                </a:rPr>
                <a:t>Are you cold?</a:t>
              </a:r>
            </a:p>
          </p:txBody>
        </p:sp>
        <p:sp>
          <p:nvSpPr>
            <p:cNvPr id="1020" name="Shape 1020"/>
            <p:cNvSpPr/>
            <p:nvPr/>
          </p:nvSpPr>
          <p:spPr>
            <a:xfrm>
              <a:off x="4644007" y="2926915"/>
              <a:ext cx="1872207" cy="652946"/>
            </a:xfrm>
            <a:prstGeom prst="wedgeEllipseCallout">
              <a:avLst>
                <a:gd name="adj1" fmla="val -54308"/>
                <a:gd name="adj2" fmla="val 59353"/>
              </a:avLst>
            </a:prstGeom>
            <a:noFill/>
            <a:ln w="15875" cap="flat" cmpd="sng">
              <a:solidFill>
                <a:srgbClr val="689C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021" name="Shape 1021"/>
          <p:cNvGrpSpPr/>
          <p:nvPr/>
        </p:nvGrpSpPr>
        <p:grpSpPr>
          <a:xfrm>
            <a:off x="2362200" y="4086405"/>
            <a:ext cx="1872207" cy="902538"/>
            <a:chOff x="515614" y="3414360"/>
            <a:chExt cx="1872207" cy="902538"/>
          </a:xfrm>
        </p:grpSpPr>
        <p:sp>
          <p:nvSpPr>
            <p:cNvPr id="1022" name="Shape 1022"/>
            <p:cNvSpPr txBox="1"/>
            <p:nvPr/>
          </p:nvSpPr>
          <p:spPr>
            <a:xfrm>
              <a:off x="659631" y="3573241"/>
              <a:ext cx="1584175"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I wish I could wear that!</a:t>
              </a:r>
            </a:p>
          </p:txBody>
        </p:sp>
        <p:sp>
          <p:nvSpPr>
            <p:cNvPr id="1023" name="Shape 1023"/>
            <p:cNvSpPr/>
            <p:nvPr/>
          </p:nvSpPr>
          <p:spPr>
            <a:xfrm>
              <a:off x="515614" y="3414360"/>
              <a:ext cx="1872207" cy="902538"/>
            </a:xfrm>
            <a:prstGeom prst="wedgeEllipseCallout">
              <a:avLst>
                <a:gd name="adj1" fmla="val 58739"/>
                <a:gd name="adj2" fmla="val -40823"/>
              </a:avLst>
            </a:prstGeom>
            <a:noFill/>
            <a:ln w="15875" cap="flat" cmpd="sng">
              <a:solidFill>
                <a:srgbClr val="689C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024" name="Shape 1024"/>
          <p:cNvGrpSpPr/>
          <p:nvPr/>
        </p:nvGrpSpPr>
        <p:grpSpPr>
          <a:xfrm>
            <a:off x="7010400" y="3827424"/>
            <a:ext cx="1872207" cy="902538"/>
            <a:chOff x="542368" y="3438257"/>
            <a:chExt cx="1872207" cy="902538"/>
          </a:xfrm>
        </p:grpSpPr>
        <p:sp>
          <p:nvSpPr>
            <p:cNvPr id="1025" name="Shape 1025"/>
            <p:cNvSpPr txBox="1"/>
            <p:nvPr/>
          </p:nvSpPr>
          <p:spPr>
            <a:xfrm>
              <a:off x="686383" y="3573241"/>
              <a:ext cx="1584175"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Have you gained weight?</a:t>
              </a:r>
            </a:p>
          </p:txBody>
        </p:sp>
        <p:sp>
          <p:nvSpPr>
            <p:cNvPr id="1026" name="Shape 1026"/>
            <p:cNvSpPr/>
            <p:nvPr/>
          </p:nvSpPr>
          <p:spPr>
            <a:xfrm>
              <a:off x="542368" y="3438257"/>
              <a:ext cx="1872207" cy="902538"/>
            </a:xfrm>
            <a:prstGeom prst="wedgeEllipseCallout">
              <a:avLst>
                <a:gd name="adj1" fmla="val -59152"/>
                <a:gd name="adj2" fmla="val -52468"/>
              </a:avLst>
            </a:prstGeom>
            <a:noFill/>
            <a:ln w="15875" cap="flat" cmpd="sng">
              <a:solidFill>
                <a:srgbClr val="689C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grpSp>
        <p:nvGrpSpPr>
          <p:cNvPr id="1027" name="Shape 1027"/>
          <p:cNvGrpSpPr/>
          <p:nvPr/>
        </p:nvGrpSpPr>
        <p:grpSpPr>
          <a:xfrm>
            <a:off x="2675980" y="2964612"/>
            <a:ext cx="1872207" cy="902538"/>
            <a:chOff x="5507494" y="429862"/>
            <a:chExt cx="1872207" cy="902538"/>
          </a:xfrm>
        </p:grpSpPr>
        <p:sp>
          <p:nvSpPr>
            <p:cNvPr id="1028" name="Shape 1028"/>
            <p:cNvSpPr txBox="1"/>
            <p:nvPr/>
          </p:nvSpPr>
          <p:spPr>
            <a:xfrm>
              <a:off x="5651510" y="581074"/>
              <a:ext cx="1584175"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You look really tired today…</a:t>
              </a:r>
            </a:p>
          </p:txBody>
        </p:sp>
        <p:sp>
          <p:nvSpPr>
            <p:cNvPr id="1029" name="Shape 1029"/>
            <p:cNvSpPr/>
            <p:nvPr/>
          </p:nvSpPr>
          <p:spPr>
            <a:xfrm>
              <a:off x="5507494" y="429862"/>
              <a:ext cx="1872207" cy="902538"/>
            </a:xfrm>
            <a:prstGeom prst="wedgeEllipseCallout">
              <a:avLst>
                <a:gd name="adj1" fmla="val 48073"/>
                <a:gd name="adj2" fmla="val 52340"/>
              </a:avLst>
            </a:prstGeom>
            <a:noFill/>
            <a:ln w="15875" cap="flat" cmpd="sng">
              <a:solidFill>
                <a:srgbClr val="689C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pic>
        <p:nvPicPr>
          <p:cNvPr id="1030" name="Shape 1030" descr="http://www.nsmbl.com/wp-content/uploads/2013/11/tumblr_mv8ig76HTO1rs6z7oo5_500.jpg"/>
          <p:cNvPicPr preferRelativeResize="0"/>
          <p:nvPr/>
        </p:nvPicPr>
        <p:blipFill rotWithShape="1">
          <a:blip r:embed="rId3">
            <a:alphaModFix/>
          </a:blip>
          <a:srcRect/>
          <a:stretch/>
        </p:blipFill>
        <p:spPr>
          <a:xfrm>
            <a:off x="4733380" y="2867205"/>
            <a:ext cx="1992000" cy="207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p:tgtEl>
                                          <p:spTgt spid="102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1"/>
                                        </p:tgtEl>
                                        <p:attrNameLst>
                                          <p:attrName>style.visibility</p:attrName>
                                        </p:attrNameLst>
                                      </p:cBhvr>
                                      <p:to>
                                        <p:strVal val="visible"/>
                                      </p:to>
                                    </p:set>
                                    <p:anim calcmode="lin" valueType="num">
                                      <p:cBhvr additive="base">
                                        <p:cTn id="12" dur="500"/>
                                        <p:tgtEl>
                                          <p:spTgt spid="102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8"/>
                                        </p:tgtEl>
                                        <p:attrNameLst>
                                          <p:attrName>style.visibility</p:attrName>
                                        </p:attrNameLst>
                                      </p:cBhvr>
                                      <p:to>
                                        <p:strVal val="visible"/>
                                      </p:to>
                                    </p:set>
                                    <p:anim calcmode="lin" valueType="num">
                                      <p:cBhvr additive="base">
                                        <p:cTn id="17" dur="500"/>
                                        <p:tgtEl>
                                          <p:spTgt spid="10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4"/>
                                        </p:tgtEl>
                                        <p:attrNameLst>
                                          <p:attrName>style.visibility</p:attrName>
                                        </p:attrNameLst>
                                      </p:cBhvr>
                                      <p:to>
                                        <p:strVal val="visible"/>
                                      </p:to>
                                    </p:set>
                                    <p:anim calcmode="lin" valueType="num">
                                      <p:cBhvr additive="base">
                                        <p:cTn id="22" dur="500"/>
                                        <p:tgtEl>
                                          <p:spTgt spid="10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Shape 1035"/>
          <p:cNvSpPr txBox="1">
            <a:spLocks noGrp="1"/>
          </p:cNvSpPr>
          <p:nvPr>
            <p:ph type="title"/>
          </p:nvPr>
        </p:nvSpPr>
        <p:spPr>
          <a:xfrm>
            <a:off x="611560" y="418950"/>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a:solidFill>
                  <a:srgbClr val="0C0C0C"/>
                </a:solidFill>
                <a:latin typeface="Questrial"/>
                <a:ea typeface="Questrial"/>
                <a:cs typeface="Questrial"/>
                <a:sym typeface="Questrial"/>
              </a:rPr>
              <a:t>APPEARANCE</a:t>
            </a:r>
          </a:p>
        </p:txBody>
      </p:sp>
      <p:pic>
        <p:nvPicPr>
          <p:cNvPr id="1036" name="Shape 1036" descr="http://xeon24.com/data/wallpapers/4/518651-balance.jpg"/>
          <p:cNvPicPr preferRelativeResize="0"/>
          <p:nvPr/>
        </p:nvPicPr>
        <p:blipFill rotWithShape="1">
          <a:blip r:embed="rId3">
            <a:alphaModFix/>
          </a:blip>
          <a:srcRect/>
          <a:stretch/>
        </p:blipFill>
        <p:spPr>
          <a:xfrm rot="-187988">
            <a:off x="2756868" y="2239455"/>
            <a:ext cx="3999133" cy="2667421"/>
          </a:xfrm>
          <a:prstGeom prst="rect">
            <a:avLst/>
          </a:prstGeom>
          <a:noFill/>
          <a:ln>
            <a:noFill/>
          </a:ln>
        </p:spPr>
      </p:pic>
      <p:grpSp>
        <p:nvGrpSpPr>
          <p:cNvPr id="1037" name="Shape 1037"/>
          <p:cNvGrpSpPr/>
          <p:nvPr/>
        </p:nvGrpSpPr>
        <p:grpSpPr>
          <a:xfrm>
            <a:off x="5207496" y="1923677"/>
            <a:ext cx="1800199" cy="864095"/>
            <a:chOff x="5436096" y="1923677"/>
            <a:chExt cx="1800199" cy="864095"/>
          </a:xfrm>
        </p:grpSpPr>
        <p:sp>
          <p:nvSpPr>
            <p:cNvPr id="1038" name="Shape 1038"/>
            <p:cNvSpPr/>
            <p:nvPr/>
          </p:nvSpPr>
          <p:spPr>
            <a:xfrm>
              <a:off x="5436096" y="1923677"/>
              <a:ext cx="1800199" cy="864095"/>
            </a:xfrm>
            <a:prstGeom prst="roundRect">
              <a:avLst>
                <a:gd name="adj" fmla="val 16667"/>
              </a:avLst>
            </a:prstGeom>
            <a:noFill/>
            <a:ln w="15875" cap="flat" cmpd="sng">
              <a:solidFill>
                <a:srgbClr val="CBAE2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39" name="Shape 1039"/>
            <p:cNvSpPr txBox="1"/>
            <p:nvPr/>
          </p:nvSpPr>
          <p:spPr>
            <a:xfrm>
              <a:off x="5544107" y="2063338"/>
              <a:ext cx="1584175"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Questrial"/>
                <a:buNone/>
              </a:pPr>
              <a:r>
                <a:rPr lang="en" b="0" i="0" u="none" strike="noStrike" cap="none">
                  <a:solidFill>
                    <a:srgbClr val="000000"/>
                  </a:solidFill>
                  <a:latin typeface="Questrial"/>
                  <a:ea typeface="Questrial"/>
                  <a:cs typeface="Questrial"/>
                  <a:sym typeface="Questrial"/>
                </a:rPr>
                <a:t>Personal style &amp; self expression</a:t>
              </a:r>
            </a:p>
          </p:txBody>
        </p:sp>
      </p:grpSp>
      <p:grpSp>
        <p:nvGrpSpPr>
          <p:cNvPr id="1040" name="Shape 1040"/>
          <p:cNvGrpSpPr/>
          <p:nvPr/>
        </p:nvGrpSpPr>
        <p:grpSpPr>
          <a:xfrm>
            <a:off x="2501511" y="1923676"/>
            <a:ext cx="1800300" cy="864000"/>
            <a:chOff x="2483983" y="1851669"/>
            <a:chExt cx="1800300" cy="864000"/>
          </a:xfrm>
        </p:grpSpPr>
        <p:sp>
          <p:nvSpPr>
            <p:cNvPr id="1041" name="Shape 1041"/>
            <p:cNvSpPr/>
            <p:nvPr/>
          </p:nvSpPr>
          <p:spPr>
            <a:xfrm>
              <a:off x="2483983" y="1851669"/>
              <a:ext cx="1800300" cy="864000"/>
            </a:xfrm>
            <a:prstGeom prst="roundRect">
              <a:avLst>
                <a:gd name="adj" fmla="val 16667"/>
              </a:avLst>
            </a:prstGeom>
            <a:noFill/>
            <a:ln w="15875" cap="flat" cmpd="sng">
              <a:solidFill>
                <a:srgbClr val="CBAE2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42" name="Shape 1042"/>
            <p:cNvSpPr txBox="1"/>
            <p:nvPr/>
          </p:nvSpPr>
          <p:spPr>
            <a:xfrm>
              <a:off x="2530652" y="1991330"/>
              <a:ext cx="1706999" cy="584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Questrial"/>
                <a:buNone/>
              </a:pPr>
              <a:r>
                <a:rPr lang="en" b="0" i="0" u="none" strike="noStrike" cap="none">
                  <a:solidFill>
                    <a:srgbClr val="000000"/>
                  </a:solidFill>
                  <a:latin typeface="Questrial"/>
                  <a:ea typeface="Questrial"/>
                  <a:cs typeface="Questrial"/>
                  <a:sym typeface="Questrial"/>
                </a:rPr>
                <a:t>Japanese workplace culture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Shape 1047"/>
          <p:cNvSpPr txBox="1">
            <a:spLocks noGrp="1"/>
          </p:cNvSpPr>
          <p:nvPr>
            <p:ph type="title"/>
          </p:nvPr>
        </p:nvSpPr>
        <p:spPr>
          <a:xfrm>
            <a:off x="611560" y="4835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THE OFFICE</a:t>
            </a:r>
          </a:p>
        </p:txBody>
      </p:sp>
      <p:sp>
        <p:nvSpPr>
          <p:cNvPr id="1048" name="Shape 1048"/>
          <p:cNvSpPr txBox="1"/>
          <p:nvPr/>
        </p:nvSpPr>
        <p:spPr>
          <a:xfrm>
            <a:off x="5847183" y="1559370"/>
            <a:ext cx="1440299"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dirty="0">
                <a:solidFill>
                  <a:srgbClr val="000000"/>
                </a:solidFill>
                <a:latin typeface="Questrial"/>
                <a:ea typeface="Questrial"/>
                <a:cs typeface="Questrial"/>
                <a:sym typeface="Questrial"/>
              </a:rPr>
              <a:t>On time = late</a:t>
            </a:r>
          </a:p>
        </p:txBody>
      </p:sp>
      <p:cxnSp>
        <p:nvCxnSpPr>
          <p:cNvPr id="1049" name="Shape 1049"/>
          <p:cNvCxnSpPr/>
          <p:nvPr/>
        </p:nvCxnSpPr>
        <p:spPr>
          <a:xfrm>
            <a:off x="3074498" y="1728723"/>
            <a:ext cx="2650800" cy="0"/>
          </a:xfrm>
          <a:prstGeom prst="straightConnector1">
            <a:avLst/>
          </a:prstGeom>
          <a:noFill/>
          <a:ln w="28575" cap="flat" cmpd="sng">
            <a:solidFill>
              <a:srgbClr val="689C9B"/>
            </a:solidFill>
            <a:prstDash val="solid"/>
            <a:round/>
            <a:headEnd type="none" w="med" len="med"/>
            <a:tailEnd type="triangle" w="lg" len="lg"/>
          </a:ln>
        </p:spPr>
      </p:cxnSp>
      <p:pic>
        <p:nvPicPr>
          <p:cNvPr id="1050" name="Shape 1050" descr="https://nevertheclouds.files.wordpress.com/2015/05/women-talking-converted.jpg"/>
          <p:cNvPicPr preferRelativeResize="0"/>
          <p:nvPr/>
        </p:nvPicPr>
        <p:blipFill rotWithShape="1">
          <a:blip r:embed="rId3">
            <a:alphaModFix/>
          </a:blip>
          <a:srcRect/>
          <a:stretch/>
        </p:blipFill>
        <p:spPr>
          <a:xfrm>
            <a:off x="3106589" y="3257818"/>
            <a:ext cx="2765807" cy="1879675"/>
          </a:xfrm>
          <a:prstGeom prst="rect">
            <a:avLst/>
          </a:prstGeom>
          <a:noFill/>
          <a:ln>
            <a:noFill/>
          </a:ln>
        </p:spPr>
      </p:pic>
      <p:sp>
        <p:nvSpPr>
          <p:cNvPr id="1051" name="Shape 1051"/>
          <p:cNvSpPr txBox="1"/>
          <p:nvPr/>
        </p:nvSpPr>
        <p:spPr>
          <a:xfrm>
            <a:off x="229000" y="1559362"/>
            <a:ext cx="29328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Arrive at least 5 minutes early</a:t>
            </a:r>
          </a:p>
        </p:txBody>
      </p:sp>
      <p:cxnSp>
        <p:nvCxnSpPr>
          <p:cNvPr id="1052" name="Shape 1052"/>
          <p:cNvCxnSpPr/>
          <p:nvPr/>
        </p:nvCxnSpPr>
        <p:spPr>
          <a:xfrm>
            <a:off x="3067150" y="2126200"/>
            <a:ext cx="2665500" cy="0"/>
          </a:xfrm>
          <a:prstGeom prst="straightConnector1">
            <a:avLst/>
          </a:prstGeom>
          <a:noFill/>
          <a:ln w="28575" cap="flat" cmpd="sng">
            <a:solidFill>
              <a:srgbClr val="689C9B"/>
            </a:solidFill>
            <a:prstDash val="solid"/>
            <a:round/>
            <a:headEnd type="none" w="med" len="med"/>
            <a:tailEnd type="triangle" w="lg" len="lg"/>
          </a:ln>
        </p:spPr>
      </p:cxnSp>
      <p:sp>
        <p:nvSpPr>
          <p:cNvPr id="1053" name="Shape 1053"/>
          <p:cNvSpPr txBox="1"/>
          <p:nvPr/>
        </p:nvSpPr>
        <p:spPr>
          <a:xfrm>
            <a:off x="5847175" y="1956850"/>
            <a:ext cx="26655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dirty="0">
                <a:solidFill>
                  <a:srgbClr val="000000"/>
                </a:solidFill>
                <a:latin typeface="Questrial"/>
                <a:ea typeface="Questrial"/>
                <a:cs typeface="Questrial"/>
                <a:sym typeface="Questrial"/>
              </a:rPr>
              <a:t>Be polite and cheerful</a:t>
            </a:r>
          </a:p>
        </p:txBody>
      </p:sp>
      <p:sp>
        <p:nvSpPr>
          <p:cNvPr id="1054" name="Shape 1054"/>
          <p:cNvSpPr txBox="1"/>
          <p:nvPr/>
        </p:nvSpPr>
        <p:spPr>
          <a:xfrm>
            <a:off x="2008600" y="1956850"/>
            <a:ext cx="11532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Greetings</a:t>
            </a:r>
          </a:p>
        </p:txBody>
      </p:sp>
      <p:sp>
        <p:nvSpPr>
          <p:cNvPr id="1055" name="Shape 1055"/>
          <p:cNvSpPr txBox="1"/>
          <p:nvPr/>
        </p:nvSpPr>
        <p:spPr>
          <a:xfrm>
            <a:off x="5847183" y="2291744"/>
            <a:ext cx="4536599" cy="58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dirty="0">
                <a:solidFill>
                  <a:srgbClr val="000000"/>
                </a:solidFill>
                <a:latin typeface="Questrial"/>
                <a:ea typeface="Questrial"/>
                <a:cs typeface="Questrial"/>
                <a:sym typeface="Questrial"/>
              </a:rPr>
              <a:t>Job title – sensei (teacher), </a:t>
            </a:r>
            <a:br>
              <a:rPr lang="en" sz="1600" b="0" i="0" u="none" strike="noStrike" cap="none" dirty="0">
                <a:solidFill>
                  <a:srgbClr val="000000"/>
                </a:solidFill>
                <a:latin typeface="Questrial"/>
                <a:ea typeface="Questrial"/>
                <a:cs typeface="Questrial"/>
                <a:sym typeface="Questrial"/>
              </a:rPr>
            </a:br>
            <a:r>
              <a:rPr lang="en" sz="1600" b="0" i="0" u="none" strike="noStrike" cap="none" dirty="0">
                <a:solidFill>
                  <a:srgbClr val="000000"/>
                </a:solidFill>
                <a:latin typeface="Questrial"/>
                <a:ea typeface="Questrial"/>
                <a:cs typeface="Questrial"/>
                <a:sym typeface="Questrial"/>
              </a:rPr>
              <a:t>kyoutou sensei (vice principal), etc.</a:t>
            </a:r>
          </a:p>
        </p:txBody>
      </p:sp>
      <p:sp>
        <p:nvSpPr>
          <p:cNvPr id="1056" name="Shape 1056"/>
          <p:cNvSpPr txBox="1"/>
          <p:nvPr/>
        </p:nvSpPr>
        <p:spPr>
          <a:xfrm>
            <a:off x="400425" y="2418837"/>
            <a:ext cx="28083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Remember people’s names</a:t>
            </a:r>
          </a:p>
        </p:txBody>
      </p:sp>
      <p:cxnSp>
        <p:nvCxnSpPr>
          <p:cNvPr id="1057" name="Shape 1057"/>
          <p:cNvCxnSpPr/>
          <p:nvPr/>
        </p:nvCxnSpPr>
        <p:spPr>
          <a:xfrm>
            <a:off x="3077687" y="2584100"/>
            <a:ext cx="2665500" cy="0"/>
          </a:xfrm>
          <a:prstGeom prst="straightConnector1">
            <a:avLst/>
          </a:prstGeom>
          <a:noFill/>
          <a:ln w="28575" cap="flat" cmpd="sng">
            <a:solidFill>
              <a:srgbClr val="689C9B"/>
            </a:solidFill>
            <a:prstDash val="solid"/>
            <a:round/>
            <a:headEnd type="none" w="med" len="med"/>
            <a:tailEnd type="triangle" w="lg" len="lg"/>
          </a:ln>
        </p:spPr>
      </p:cxnSp>
      <p:sp>
        <p:nvSpPr>
          <p:cNvPr id="1058" name="Shape 1058"/>
          <p:cNvSpPr txBox="1"/>
          <p:nvPr/>
        </p:nvSpPr>
        <p:spPr>
          <a:xfrm>
            <a:off x="5847171" y="2907000"/>
            <a:ext cx="28083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dirty="0">
                <a:solidFill>
                  <a:srgbClr val="000000"/>
                </a:solidFill>
                <a:latin typeface="Questrial"/>
                <a:ea typeface="Questrial"/>
                <a:cs typeface="Questrial"/>
                <a:sym typeface="Questrial"/>
              </a:rPr>
              <a:t>But never complain or gossip</a:t>
            </a:r>
          </a:p>
        </p:txBody>
      </p:sp>
      <p:sp>
        <p:nvSpPr>
          <p:cNvPr id="1059" name="Shape 1059"/>
          <p:cNvSpPr txBox="1"/>
          <p:nvPr/>
        </p:nvSpPr>
        <p:spPr>
          <a:xfrm>
            <a:off x="133299" y="2865912"/>
            <a:ext cx="31242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Questrial"/>
              <a:buNone/>
            </a:pPr>
            <a:r>
              <a:rPr lang="en" sz="1600" b="0" i="0" u="none" strike="noStrike" cap="none">
                <a:solidFill>
                  <a:srgbClr val="000000"/>
                </a:solidFill>
                <a:latin typeface="Questrial"/>
                <a:ea typeface="Questrial"/>
                <a:cs typeface="Questrial"/>
                <a:sym typeface="Questrial"/>
              </a:rPr>
              <a:t>Communicate with co-workers</a:t>
            </a:r>
          </a:p>
        </p:txBody>
      </p:sp>
      <p:cxnSp>
        <p:nvCxnSpPr>
          <p:cNvPr id="1060" name="Shape 1060"/>
          <p:cNvCxnSpPr/>
          <p:nvPr/>
        </p:nvCxnSpPr>
        <p:spPr>
          <a:xfrm>
            <a:off x="3067150" y="3076350"/>
            <a:ext cx="2665500" cy="0"/>
          </a:xfrm>
          <a:prstGeom prst="straightConnector1">
            <a:avLst/>
          </a:prstGeom>
          <a:noFill/>
          <a:ln w="28575" cap="flat" cmpd="sng">
            <a:solidFill>
              <a:srgbClr val="689C9B"/>
            </a:solidFill>
            <a:prstDash val="solid"/>
            <a:round/>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fade">
                                      <p:cBhvr>
                                        <p:cTn id="7" dur="1"/>
                                        <p:tgtEl>
                                          <p:spTgt spid="1049"/>
                                        </p:tgtEl>
                                      </p:cBhvr>
                                    </p:animEffect>
                                  </p:childTnLst>
                                </p:cTn>
                              </p:par>
                            </p:childTnLst>
                          </p:cTn>
                        </p:par>
                        <p:par>
                          <p:cTn id="8" fill="hold">
                            <p:stCondLst>
                              <p:cond delay="0"/>
                            </p:stCondLst>
                            <p:childTnLst>
                              <p:par>
                                <p:cTn id="9" presetID="1" presetClass="entr" presetSubtype="0" fill="hold" grpId="0" nodeType="afterEffect">
                                  <p:stCondLst>
                                    <p:cond delay="0"/>
                                  </p:stCondLst>
                                  <p:childTnLst>
                                    <p:set>
                                      <p:cBhvr>
                                        <p:cTn id="10" dur="1" fill="hold">
                                          <p:stCondLst>
                                            <p:cond delay="0"/>
                                          </p:stCondLst>
                                        </p:cTn>
                                        <p:tgtEl>
                                          <p:spTgt spid="1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1"/>
                                        <p:tgtEl>
                                          <p:spTgt spid="1052"/>
                                        </p:tgtEl>
                                      </p:cBhvr>
                                    </p:animEffec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57"/>
                                        </p:tgtEl>
                                        <p:attrNameLst>
                                          <p:attrName>style.visibility</p:attrName>
                                        </p:attrNameLst>
                                      </p:cBhvr>
                                      <p:to>
                                        <p:strVal val="visible"/>
                                      </p:to>
                                    </p:set>
                                    <p:animEffect transition="in" filter="fade">
                                      <p:cBhvr>
                                        <p:cTn id="23" dur="1"/>
                                        <p:tgtEl>
                                          <p:spTgt spid="1057"/>
                                        </p:tgtEl>
                                      </p:cBhvr>
                                    </p:animEffec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0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60"/>
                                        </p:tgtEl>
                                        <p:attrNameLst>
                                          <p:attrName>style.visibility</p:attrName>
                                        </p:attrNameLst>
                                      </p:cBhvr>
                                      <p:to>
                                        <p:strVal val="visible"/>
                                      </p:to>
                                    </p:set>
                                    <p:animEffect transition="in" filter="fade">
                                      <p:cBhvr>
                                        <p:cTn id="31" dur="1"/>
                                        <p:tgtEl>
                                          <p:spTgt spid="1060"/>
                                        </p:tgtEl>
                                      </p:cBhvr>
                                    </p:animEffec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p:bldP spid="1053" grpId="0"/>
      <p:bldP spid="1055" grpId="0"/>
      <p:bldP spid="10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1065" name="Shape 1065" descr="flower bkg.png"/>
          <p:cNvPicPr preferRelativeResize="0"/>
          <p:nvPr/>
        </p:nvPicPr>
        <p:blipFill rotWithShape="1">
          <a:blip r:embed="rId3">
            <a:alphaModFix/>
          </a:blip>
          <a:srcRect l="20455" r="23392"/>
          <a:stretch/>
        </p:blipFill>
        <p:spPr>
          <a:xfrm rot="-5400000">
            <a:off x="-718124" y="691201"/>
            <a:ext cx="5197349" cy="3761099"/>
          </a:xfrm>
          <a:prstGeom prst="rect">
            <a:avLst/>
          </a:prstGeom>
          <a:noFill/>
          <a:ln>
            <a:noFill/>
          </a:ln>
        </p:spPr>
      </p:pic>
      <p:sp>
        <p:nvSpPr>
          <p:cNvPr id="1066" name="Shape 1066"/>
          <p:cNvSpPr/>
          <p:nvPr/>
        </p:nvSpPr>
        <p:spPr>
          <a:xfrm>
            <a:off x="314175" y="629225"/>
            <a:ext cx="3168600" cy="1293900"/>
          </a:xfrm>
          <a:prstGeom prst="rect">
            <a:avLst/>
          </a:prstGeom>
          <a:solidFill>
            <a:srgbClr val="FFFFFF"/>
          </a:solidFill>
          <a:ln w="9525" cap="flat" cmpd="sng">
            <a:solidFill>
              <a:srgbClr val="EEE09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7" name="Shape 1067"/>
          <p:cNvSpPr txBox="1">
            <a:spLocks noGrp="1"/>
          </p:cNvSpPr>
          <p:nvPr>
            <p:ph type="title" idx="4294967295"/>
          </p:nvPr>
        </p:nvSpPr>
        <p:spPr>
          <a:xfrm>
            <a:off x="457200" y="635860"/>
            <a:ext cx="8229600" cy="85725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THE OFFICE</a:t>
            </a:r>
          </a:p>
        </p:txBody>
      </p:sp>
      <p:sp>
        <p:nvSpPr>
          <p:cNvPr id="1068" name="Shape 1068"/>
          <p:cNvSpPr txBox="1">
            <a:spLocks noGrp="1"/>
          </p:cNvSpPr>
          <p:nvPr>
            <p:ph type="body" idx="4294967295"/>
          </p:nvPr>
        </p:nvSpPr>
        <p:spPr>
          <a:xfrm>
            <a:off x="0" y="1246188"/>
            <a:ext cx="8229600" cy="3584575"/>
          </a:xfrm>
          <a:prstGeom prst="rect">
            <a:avLst/>
          </a:prstGeom>
          <a:noFill/>
          <a:ln>
            <a:noFill/>
          </a:ln>
        </p:spPr>
        <p:txBody>
          <a:bodyPr lIns="91425" tIns="91425" rIns="91425" bIns="91425" anchor="t" anchorCtr="0">
            <a:noAutofit/>
          </a:bodyPr>
          <a:lstStyle/>
          <a:p>
            <a:pPr marL="68580" marR="0" lvl="0" indent="-68580" algn="l" rtl="0">
              <a:lnSpc>
                <a:spcPct val="90000"/>
              </a:lnSpc>
              <a:spcBef>
                <a:spcPts val="0"/>
              </a:spcBef>
              <a:spcAft>
                <a:spcPts val="0"/>
              </a:spcAft>
              <a:buClr>
                <a:schemeClr val="accent3"/>
              </a:buClr>
              <a:buSzPct val="97058"/>
              <a:buFont typeface="Questrial"/>
              <a:buNone/>
            </a:pPr>
            <a:endParaRPr sz="1650" b="0" i="0" u="none" strike="noStrike" cap="none" dirty="0">
              <a:solidFill>
                <a:schemeClr val="dk1"/>
              </a:solidFill>
              <a:latin typeface="Questrial"/>
              <a:ea typeface="Questrial"/>
              <a:cs typeface="Questrial"/>
              <a:sym typeface="Questrial"/>
            </a:endParaRPr>
          </a:p>
          <a:p>
            <a:pPr marL="596900" marR="0" lvl="0" indent="-419100" algn="l" rtl="0">
              <a:lnSpc>
                <a:spcPct val="115000"/>
              </a:lnSpc>
              <a:spcBef>
                <a:spcPts val="150"/>
              </a:spcBef>
              <a:spcAft>
                <a:spcPts val="0"/>
              </a:spcAft>
              <a:buClr>
                <a:srgbClr val="222222"/>
              </a:buClr>
              <a:buSzPct val="97058"/>
              <a:buFont typeface="Arial"/>
              <a:buNone/>
            </a:pPr>
            <a:endParaRPr sz="1650" b="0" i="0" u="none" strike="noStrike" cap="none" dirty="0">
              <a:solidFill>
                <a:srgbClr val="222222"/>
              </a:solidFill>
              <a:latin typeface="Questrial"/>
              <a:ea typeface="Questrial"/>
              <a:cs typeface="Questrial"/>
              <a:sym typeface="Questrial"/>
            </a:endParaRPr>
          </a:p>
        </p:txBody>
      </p:sp>
      <p:sp>
        <p:nvSpPr>
          <p:cNvPr id="1069" name="Shape 1069"/>
          <p:cNvSpPr txBox="1"/>
          <p:nvPr/>
        </p:nvSpPr>
        <p:spPr>
          <a:xfrm>
            <a:off x="559960" y="1369575"/>
            <a:ext cx="2741240" cy="3362100"/>
          </a:xfrm>
          <a:prstGeom prst="rect">
            <a:avLst/>
          </a:prstGeom>
          <a:noFill/>
          <a:ln>
            <a:noFill/>
          </a:ln>
        </p:spPr>
        <p:txBody>
          <a:bodyPr lIns="91425" tIns="91425" rIns="91425" bIns="91425" anchor="t" anchorCtr="0">
            <a:noAutofit/>
          </a:bodyPr>
          <a:lstStyle/>
          <a:p>
            <a:pPr marR="0" lvl="0" algn="l" rtl="0">
              <a:lnSpc>
                <a:spcPct val="115000"/>
              </a:lnSpc>
              <a:spcBef>
                <a:spcPts val="0"/>
              </a:spcBef>
              <a:spcAft>
                <a:spcPts val="0"/>
              </a:spcAft>
              <a:buNone/>
            </a:pPr>
            <a:r>
              <a:rPr lang="en" sz="1650" b="0" i="0" u="none" strike="noStrike" cap="none" dirty="0">
                <a:solidFill>
                  <a:srgbClr val="222222"/>
                </a:solidFill>
                <a:latin typeface="Questrial"/>
                <a:ea typeface="Questrial"/>
                <a:cs typeface="Questrial"/>
                <a:sym typeface="Questrial"/>
              </a:rPr>
              <a:t>Be productive at your desk</a:t>
            </a:r>
          </a:p>
          <a:p>
            <a:pPr marL="68580" marR="0" lvl="0" indent="-68580" algn="l" rtl="0">
              <a:lnSpc>
                <a:spcPct val="90000"/>
              </a:lnSpc>
              <a:spcBef>
                <a:spcPts val="150"/>
              </a:spcBef>
              <a:spcAft>
                <a:spcPts val="0"/>
              </a:spcAft>
              <a:buClr>
                <a:schemeClr val="accent3"/>
              </a:buClr>
              <a:buFont typeface="Questrial"/>
              <a:buNone/>
            </a:pPr>
            <a:endParaRPr sz="1650" b="0" i="0" u="none" strike="noStrike" cap="none" dirty="0">
              <a:solidFill>
                <a:schemeClr val="dk1"/>
              </a:solidFill>
              <a:latin typeface="Questrial"/>
              <a:ea typeface="Questrial"/>
              <a:cs typeface="Questrial"/>
              <a:sym typeface="Questrial"/>
            </a:endParaRPr>
          </a:p>
          <a:p>
            <a:pPr marL="596900" marR="0" lvl="0" indent="-419100" algn="l" rtl="0">
              <a:lnSpc>
                <a:spcPct val="115000"/>
              </a:lnSpc>
              <a:spcBef>
                <a:spcPts val="150"/>
              </a:spcBef>
              <a:spcAft>
                <a:spcPts val="0"/>
              </a:spcAft>
              <a:buClr>
                <a:srgbClr val="222222"/>
              </a:buClr>
              <a:buFont typeface="Arial"/>
              <a:buNone/>
            </a:pPr>
            <a:endParaRPr sz="1650" b="0" i="0" u="none" strike="noStrike" cap="none" dirty="0">
              <a:solidFill>
                <a:srgbClr val="222222"/>
              </a:solidFill>
              <a:latin typeface="Questrial"/>
              <a:ea typeface="Questrial"/>
              <a:cs typeface="Questrial"/>
              <a:sym typeface="Questrial"/>
            </a:endParaRPr>
          </a:p>
        </p:txBody>
      </p:sp>
      <p:grpSp>
        <p:nvGrpSpPr>
          <p:cNvPr id="1070" name="Shape 1070"/>
          <p:cNvGrpSpPr/>
          <p:nvPr/>
        </p:nvGrpSpPr>
        <p:grpSpPr>
          <a:xfrm>
            <a:off x="4211960" y="464283"/>
            <a:ext cx="4320480" cy="1370159"/>
            <a:chOff x="4211960" y="464283"/>
            <a:chExt cx="4320480" cy="1370159"/>
          </a:xfrm>
        </p:grpSpPr>
        <p:sp>
          <p:nvSpPr>
            <p:cNvPr id="1071" name="Shape 1071"/>
            <p:cNvSpPr/>
            <p:nvPr/>
          </p:nvSpPr>
          <p:spPr>
            <a:xfrm>
              <a:off x="4211960" y="700443"/>
              <a:ext cx="4320480" cy="1133999"/>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w="19050" cap="flat" cmpd="sng">
              <a:solidFill>
                <a:schemeClr val="accent1"/>
              </a:solidFill>
              <a:prstDash val="solid"/>
              <a:round/>
              <a:headEnd type="none" w="med" len="med"/>
              <a:tailEnd type="none" w="med" len="med"/>
            </a:ln>
          </p:spPr>
          <p:txBody>
            <a:bodyPr lIns="335300" tIns="333225" rIns="335300" bIns="113775" anchor="t" anchorCtr="0">
              <a:noAutofit/>
            </a:bodyPr>
            <a:lstStyle/>
            <a:p>
              <a:pPr marL="68580" marR="0" lvl="0" indent="-99060" algn="l" rtl="0">
                <a:lnSpc>
                  <a:spcPct val="100000"/>
                </a:lnSpc>
                <a:spcBef>
                  <a:spcPts val="0"/>
                </a:spcBef>
                <a:spcAft>
                  <a:spcPts val="0"/>
                </a:spcAft>
                <a:buClr>
                  <a:schemeClr val="dk1"/>
                </a:buClr>
                <a:buSzPct val="100000"/>
                <a:buFont typeface="Questrial"/>
                <a:buChar char="●"/>
              </a:pPr>
              <a:endParaRPr lang="en" sz="1600" dirty="0" smtClean="0">
                <a:solidFill>
                  <a:schemeClr val="dk1"/>
                </a:solidFill>
                <a:latin typeface="Questrial"/>
                <a:ea typeface="Questrial"/>
                <a:cs typeface="Questrial"/>
                <a:sym typeface="Questrial"/>
              </a:endParaRPr>
            </a:p>
            <a:p>
              <a:pPr marL="68580" marR="0" lvl="0" indent="-99060" algn="l" rtl="0">
                <a:lnSpc>
                  <a:spcPct val="100000"/>
                </a:lnSpc>
                <a:spcBef>
                  <a:spcPts val="0"/>
                </a:spcBef>
                <a:spcAft>
                  <a:spcPts val="0"/>
                </a:spcAft>
                <a:buClr>
                  <a:schemeClr val="dk1"/>
                </a:buClr>
                <a:buSzPct val="100000"/>
                <a:buFont typeface="Questrial"/>
                <a:buChar char="●"/>
              </a:pPr>
              <a:endParaRPr lang="en" sz="1600" b="0" i="0" u="none" strike="noStrike" cap="none" dirty="0">
                <a:solidFill>
                  <a:schemeClr val="dk1"/>
                </a:solidFill>
                <a:latin typeface="Questrial"/>
                <a:ea typeface="Questrial"/>
                <a:cs typeface="Questrial"/>
                <a:sym typeface="Questrial"/>
              </a:endParaRPr>
            </a:p>
          </p:txBody>
        </p:sp>
        <p:sp>
          <p:nvSpPr>
            <p:cNvPr id="1072" name="Shape 1072"/>
            <p:cNvSpPr/>
            <p:nvPr/>
          </p:nvSpPr>
          <p:spPr>
            <a:xfrm>
              <a:off x="4427983" y="464283"/>
              <a:ext cx="3024335" cy="472320"/>
            </a:xfrm>
            <a:custGeom>
              <a:avLst/>
              <a:gdLst/>
              <a:ahLst/>
              <a:cxnLst/>
              <a:rect l="0" t="0" r="0" b="0"/>
              <a:pathLst>
                <a:path w="120000" h="120000" extrusionOk="0">
                  <a:moveTo>
                    <a:pt x="0" y="20000"/>
                  </a:moveTo>
                  <a:cubicBezTo>
                    <a:pt x="0" y="8954"/>
                    <a:pt x="1398" y="0"/>
                    <a:pt x="3123" y="0"/>
                  </a:cubicBezTo>
                  <a:lnTo>
                    <a:pt x="116876" y="0"/>
                  </a:lnTo>
                  <a:cubicBezTo>
                    <a:pt x="118601" y="0"/>
                    <a:pt x="120000" y="8954"/>
                    <a:pt x="120000" y="20000"/>
                  </a:cubicBezTo>
                  <a:lnTo>
                    <a:pt x="120000" y="99999"/>
                  </a:lnTo>
                  <a:cubicBezTo>
                    <a:pt x="120000" y="111045"/>
                    <a:pt x="118601" y="120000"/>
                    <a:pt x="116876" y="120000"/>
                  </a:cubicBezTo>
                  <a:lnTo>
                    <a:pt x="3123" y="120000"/>
                  </a:lnTo>
                  <a:cubicBezTo>
                    <a:pt x="1398" y="120000"/>
                    <a:pt x="0" y="111045"/>
                    <a:pt x="0" y="99999"/>
                  </a:cubicBezTo>
                  <a:lnTo>
                    <a:pt x="0" y="20000"/>
                  </a:lnTo>
                  <a:close/>
                </a:path>
              </a:pathLst>
            </a:custGeom>
            <a:solidFill>
              <a:schemeClr val="accent1"/>
            </a:solidFill>
            <a:ln w="19050" cap="flat" cmpd="sng">
              <a:solidFill>
                <a:schemeClr val="lt1"/>
              </a:solidFill>
              <a:prstDash val="solid"/>
              <a:round/>
              <a:headEnd type="none" w="med" len="med"/>
              <a:tailEnd type="none" w="med" len="med"/>
            </a:ln>
          </p:spPr>
          <p:txBody>
            <a:bodyPr lIns="137350" tIns="23050" rIns="137350" bIns="23050" anchor="ctr" anchorCtr="0">
              <a:noAutofit/>
            </a:bodyPr>
            <a:lstStyle/>
            <a:p>
              <a:pPr marL="0" marR="0" lvl="0" indent="0" algn="l" rtl="0">
                <a:lnSpc>
                  <a:spcPct val="90000"/>
                </a:lnSpc>
                <a:spcBef>
                  <a:spcPts val="0"/>
                </a:spcBef>
                <a:spcAft>
                  <a:spcPts val="0"/>
                </a:spcAft>
                <a:buClr>
                  <a:schemeClr val="lt1"/>
                </a:buClr>
                <a:buSzPct val="25000"/>
                <a:buFont typeface="Arial"/>
                <a:buNone/>
              </a:pPr>
              <a:endParaRPr lang="en" sz="1600" b="0" i="0" u="none" strike="noStrike" cap="none" dirty="0">
                <a:solidFill>
                  <a:schemeClr val="lt1"/>
                </a:solidFill>
                <a:latin typeface="Questrial"/>
                <a:ea typeface="Questrial"/>
                <a:cs typeface="Questrial"/>
                <a:sym typeface="Questrial"/>
              </a:endParaRPr>
            </a:p>
          </p:txBody>
        </p:sp>
      </p:grpSp>
      <p:grpSp>
        <p:nvGrpSpPr>
          <p:cNvPr id="1073" name="Shape 1073"/>
          <p:cNvGrpSpPr/>
          <p:nvPr/>
        </p:nvGrpSpPr>
        <p:grpSpPr>
          <a:xfrm>
            <a:off x="4212050" y="1923225"/>
            <a:ext cx="4320600" cy="1093950"/>
            <a:chOff x="4212050" y="1923225"/>
            <a:chExt cx="4320600" cy="1093950"/>
          </a:xfrm>
        </p:grpSpPr>
        <p:sp>
          <p:nvSpPr>
            <p:cNvPr id="1074" name="Shape 1074"/>
            <p:cNvSpPr/>
            <p:nvPr/>
          </p:nvSpPr>
          <p:spPr>
            <a:xfrm>
              <a:off x="4212050" y="2135175"/>
              <a:ext cx="4320600" cy="8820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w="19050" cap="flat" cmpd="sng">
              <a:solidFill>
                <a:schemeClr val="accent1"/>
              </a:solidFill>
              <a:prstDash val="solid"/>
              <a:round/>
              <a:headEnd type="none" w="med" len="med"/>
              <a:tailEnd type="none" w="med" len="med"/>
            </a:ln>
          </p:spPr>
          <p:txBody>
            <a:bodyPr lIns="335300" tIns="333225" rIns="335300" bIns="113775" anchor="t" anchorCtr="0">
              <a:noAutofit/>
            </a:bodyPr>
            <a:lstStyle/>
            <a:p>
              <a:pPr marR="0" lvl="0" algn="l" rtl="0">
                <a:lnSpc>
                  <a:spcPct val="100000"/>
                </a:lnSpc>
                <a:spcBef>
                  <a:spcPts val="0"/>
                </a:spcBef>
                <a:spcAft>
                  <a:spcPts val="0"/>
                </a:spcAft>
                <a:buClr>
                  <a:schemeClr val="dk1"/>
                </a:buClr>
                <a:buSzPct val="100000"/>
              </a:pPr>
              <a:endParaRPr lang="en" sz="1600" dirty="0" smtClean="0">
                <a:solidFill>
                  <a:schemeClr val="dk1"/>
                </a:solidFill>
                <a:latin typeface="Questrial"/>
                <a:ea typeface="Questrial"/>
                <a:cs typeface="Questrial"/>
                <a:sym typeface="Questrial"/>
              </a:endParaRPr>
            </a:p>
            <a:p>
              <a:pPr marL="98425" marR="0" lvl="0" indent="-98425" algn="l" rtl="0">
                <a:lnSpc>
                  <a:spcPct val="100000"/>
                </a:lnSpc>
                <a:spcBef>
                  <a:spcPts val="0"/>
                </a:spcBef>
                <a:spcAft>
                  <a:spcPts val="0"/>
                </a:spcAft>
                <a:buClr>
                  <a:schemeClr val="dk1"/>
                </a:buClr>
                <a:buSzPct val="100000"/>
                <a:buFont typeface="Questrial"/>
                <a:buChar char="●"/>
              </a:pPr>
              <a:endParaRPr lang="en" sz="1600" b="0" i="0" u="none" strike="noStrike" cap="none" dirty="0">
                <a:solidFill>
                  <a:schemeClr val="dk1"/>
                </a:solidFill>
                <a:latin typeface="Questrial"/>
                <a:ea typeface="Questrial"/>
                <a:cs typeface="Questrial"/>
                <a:sym typeface="Questrial"/>
              </a:endParaRPr>
            </a:p>
          </p:txBody>
        </p:sp>
        <p:sp>
          <p:nvSpPr>
            <p:cNvPr id="1075" name="Shape 1075"/>
            <p:cNvSpPr/>
            <p:nvPr/>
          </p:nvSpPr>
          <p:spPr>
            <a:xfrm>
              <a:off x="4427983" y="1923225"/>
              <a:ext cx="3024335" cy="472320"/>
            </a:xfrm>
            <a:custGeom>
              <a:avLst/>
              <a:gdLst/>
              <a:ahLst/>
              <a:cxnLst/>
              <a:rect l="0" t="0" r="0" b="0"/>
              <a:pathLst>
                <a:path w="120000" h="120000" extrusionOk="0">
                  <a:moveTo>
                    <a:pt x="0" y="20000"/>
                  </a:moveTo>
                  <a:cubicBezTo>
                    <a:pt x="0" y="8954"/>
                    <a:pt x="1398" y="0"/>
                    <a:pt x="3123" y="0"/>
                  </a:cubicBezTo>
                  <a:lnTo>
                    <a:pt x="116876" y="0"/>
                  </a:lnTo>
                  <a:cubicBezTo>
                    <a:pt x="118601" y="0"/>
                    <a:pt x="120000" y="8954"/>
                    <a:pt x="120000" y="20000"/>
                  </a:cubicBezTo>
                  <a:lnTo>
                    <a:pt x="120000" y="99999"/>
                  </a:lnTo>
                  <a:cubicBezTo>
                    <a:pt x="120000" y="111045"/>
                    <a:pt x="118601" y="120000"/>
                    <a:pt x="116876" y="120000"/>
                  </a:cubicBezTo>
                  <a:lnTo>
                    <a:pt x="3123" y="120000"/>
                  </a:lnTo>
                  <a:cubicBezTo>
                    <a:pt x="1398" y="120000"/>
                    <a:pt x="0" y="111045"/>
                    <a:pt x="0" y="99999"/>
                  </a:cubicBezTo>
                  <a:lnTo>
                    <a:pt x="0" y="20000"/>
                  </a:lnTo>
                  <a:close/>
                </a:path>
              </a:pathLst>
            </a:custGeom>
            <a:solidFill>
              <a:schemeClr val="accent1"/>
            </a:solidFill>
            <a:ln w="19050" cap="flat" cmpd="sng">
              <a:solidFill>
                <a:schemeClr val="lt1"/>
              </a:solidFill>
              <a:prstDash val="solid"/>
              <a:round/>
              <a:headEnd type="none" w="med" len="med"/>
              <a:tailEnd type="none" w="med" len="med"/>
            </a:ln>
          </p:spPr>
          <p:txBody>
            <a:bodyPr lIns="137350" tIns="23050" rIns="137350" bIns="23050" anchor="ctr" anchorCtr="0">
              <a:noAutofit/>
            </a:bodyPr>
            <a:lstStyle/>
            <a:p>
              <a:pPr marL="0" marR="0" lvl="0" indent="0" algn="l" rtl="0">
                <a:lnSpc>
                  <a:spcPct val="90000"/>
                </a:lnSpc>
                <a:spcBef>
                  <a:spcPts val="0"/>
                </a:spcBef>
                <a:spcAft>
                  <a:spcPts val="0"/>
                </a:spcAft>
                <a:buClr>
                  <a:schemeClr val="lt1"/>
                </a:buClr>
                <a:buSzPct val="25000"/>
                <a:buFont typeface="Arial"/>
                <a:buNone/>
              </a:pPr>
              <a:endParaRPr lang="en" sz="1600" b="0" i="0" u="none" strike="noStrike" cap="none" dirty="0">
                <a:solidFill>
                  <a:schemeClr val="lt1"/>
                </a:solidFill>
                <a:latin typeface="Questrial"/>
                <a:ea typeface="Questrial"/>
                <a:cs typeface="Questrial"/>
                <a:sym typeface="Questrial"/>
              </a:endParaRPr>
            </a:p>
          </p:txBody>
        </p:sp>
      </p:grpSp>
      <p:grpSp>
        <p:nvGrpSpPr>
          <p:cNvPr id="1076" name="Shape 1076"/>
          <p:cNvGrpSpPr/>
          <p:nvPr/>
        </p:nvGrpSpPr>
        <p:grpSpPr>
          <a:xfrm>
            <a:off x="4211950" y="3125402"/>
            <a:ext cx="4320600" cy="1606272"/>
            <a:chOff x="4211950" y="3125402"/>
            <a:chExt cx="4320600" cy="1606272"/>
          </a:xfrm>
        </p:grpSpPr>
        <p:sp>
          <p:nvSpPr>
            <p:cNvPr id="1077" name="Shape 1077"/>
            <p:cNvSpPr/>
            <p:nvPr/>
          </p:nvSpPr>
          <p:spPr>
            <a:xfrm>
              <a:off x="4211950" y="3361575"/>
              <a:ext cx="4320600" cy="13701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w="19050" cap="flat" cmpd="sng">
              <a:solidFill>
                <a:schemeClr val="accent1"/>
              </a:solidFill>
              <a:prstDash val="solid"/>
              <a:round/>
              <a:headEnd type="none" w="med" len="med"/>
              <a:tailEnd type="none" w="med" len="med"/>
            </a:ln>
          </p:spPr>
          <p:txBody>
            <a:bodyPr lIns="335300" tIns="333225" rIns="335300" bIns="113775" anchor="t" anchorCtr="0">
              <a:noAutofit/>
            </a:bodyPr>
            <a:lstStyle/>
            <a:p>
              <a:pPr marR="0" lvl="0" algn="l" rtl="0">
                <a:lnSpc>
                  <a:spcPct val="100000"/>
                </a:lnSpc>
                <a:spcBef>
                  <a:spcPts val="0"/>
                </a:spcBef>
                <a:spcAft>
                  <a:spcPts val="0"/>
                </a:spcAft>
                <a:buClr>
                  <a:schemeClr val="dk1"/>
                </a:buClr>
                <a:buSzPct val="100000"/>
              </a:pPr>
              <a:endParaRPr lang="en" sz="1600" dirty="0" smtClean="0">
                <a:solidFill>
                  <a:schemeClr val="dk1"/>
                </a:solidFill>
                <a:latin typeface="Questrial"/>
                <a:ea typeface="Questrial"/>
                <a:cs typeface="Questrial"/>
                <a:sym typeface="Questrial"/>
              </a:endParaRPr>
            </a:p>
          </p:txBody>
        </p:sp>
        <p:sp>
          <p:nvSpPr>
            <p:cNvPr id="1078" name="Shape 1078"/>
            <p:cNvSpPr/>
            <p:nvPr/>
          </p:nvSpPr>
          <p:spPr>
            <a:xfrm>
              <a:off x="4427983" y="3125402"/>
              <a:ext cx="3024335" cy="472320"/>
            </a:xfrm>
            <a:custGeom>
              <a:avLst/>
              <a:gdLst/>
              <a:ahLst/>
              <a:cxnLst/>
              <a:rect l="0" t="0" r="0" b="0"/>
              <a:pathLst>
                <a:path w="120000" h="120000" extrusionOk="0">
                  <a:moveTo>
                    <a:pt x="0" y="20000"/>
                  </a:moveTo>
                  <a:cubicBezTo>
                    <a:pt x="0" y="8954"/>
                    <a:pt x="1398" y="0"/>
                    <a:pt x="3123" y="0"/>
                  </a:cubicBezTo>
                  <a:lnTo>
                    <a:pt x="116876" y="0"/>
                  </a:lnTo>
                  <a:cubicBezTo>
                    <a:pt x="118601" y="0"/>
                    <a:pt x="120000" y="8954"/>
                    <a:pt x="120000" y="20000"/>
                  </a:cubicBezTo>
                  <a:lnTo>
                    <a:pt x="120000" y="99999"/>
                  </a:lnTo>
                  <a:cubicBezTo>
                    <a:pt x="120000" y="111045"/>
                    <a:pt x="118601" y="120000"/>
                    <a:pt x="116876" y="120000"/>
                  </a:cubicBezTo>
                  <a:lnTo>
                    <a:pt x="3123" y="120000"/>
                  </a:lnTo>
                  <a:cubicBezTo>
                    <a:pt x="1398" y="120000"/>
                    <a:pt x="0" y="111045"/>
                    <a:pt x="0" y="99999"/>
                  </a:cubicBezTo>
                  <a:lnTo>
                    <a:pt x="0" y="20000"/>
                  </a:lnTo>
                  <a:close/>
                </a:path>
              </a:pathLst>
            </a:custGeom>
            <a:solidFill>
              <a:schemeClr val="accent1"/>
            </a:solidFill>
            <a:ln w="15875" cap="flat" cmpd="sng">
              <a:solidFill>
                <a:schemeClr val="lt1"/>
              </a:solidFill>
              <a:prstDash val="solid"/>
              <a:round/>
              <a:headEnd type="none" w="med" len="med"/>
              <a:tailEnd type="none" w="med" len="med"/>
            </a:ln>
          </p:spPr>
          <p:txBody>
            <a:bodyPr lIns="137350" tIns="23050" rIns="137350" bIns="23050" anchor="ctr" anchorCtr="0">
              <a:noAutofit/>
            </a:bodyPr>
            <a:lstStyle/>
            <a:p>
              <a:pPr marL="0" marR="0" lvl="0" indent="0" algn="l" rtl="0">
                <a:lnSpc>
                  <a:spcPct val="90000"/>
                </a:lnSpc>
                <a:spcBef>
                  <a:spcPts val="0"/>
                </a:spcBef>
                <a:spcAft>
                  <a:spcPts val="0"/>
                </a:spcAft>
                <a:buClr>
                  <a:schemeClr val="lt1"/>
                </a:buClr>
                <a:buSzPct val="25000"/>
                <a:buFont typeface="Arial"/>
                <a:buNone/>
              </a:pPr>
              <a:endParaRPr lang="en" sz="1600" b="0" i="0" u="none" strike="noStrike" cap="none" dirty="0">
                <a:solidFill>
                  <a:schemeClr val="lt1"/>
                </a:solidFill>
                <a:latin typeface="Questrial"/>
                <a:ea typeface="Questrial"/>
                <a:cs typeface="Questrial"/>
                <a:sym typeface="Questrial"/>
              </a:endParaRPr>
            </a:p>
          </p:txBody>
        </p:sp>
      </p:grpSp>
      <p:cxnSp>
        <p:nvCxnSpPr>
          <p:cNvPr id="1079" name="Shape 1079"/>
          <p:cNvCxnSpPr/>
          <p:nvPr/>
        </p:nvCxnSpPr>
        <p:spPr>
          <a:xfrm>
            <a:off x="3752150" y="-26925"/>
            <a:ext cx="0" cy="5206200"/>
          </a:xfrm>
          <a:prstGeom prst="straightConnector1">
            <a:avLst/>
          </a:prstGeom>
          <a:noFill/>
          <a:ln w="9525" cap="flat" cmpd="sng">
            <a:solidFill>
              <a:srgbClr val="EEE09A"/>
            </a:solidFill>
            <a:prstDash val="solid"/>
            <a:round/>
            <a:headEnd type="none" w="lg" len="lg"/>
            <a:tailEnd type="none" w="lg" len="lg"/>
          </a:ln>
        </p:spPr>
      </p:cxnSp>
      <p:sp>
        <p:nvSpPr>
          <p:cNvPr id="2" name="TextBox 1"/>
          <p:cNvSpPr txBox="1"/>
          <p:nvPr/>
        </p:nvSpPr>
        <p:spPr>
          <a:xfrm>
            <a:off x="4343400" y="969890"/>
            <a:ext cx="3962400" cy="1046440"/>
          </a:xfrm>
          <a:prstGeom prst="rect">
            <a:avLst/>
          </a:prstGeom>
          <a:noFill/>
        </p:spPr>
        <p:txBody>
          <a:bodyPr wrap="square" rtlCol="0">
            <a:spAutoFit/>
          </a:bodyPr>
          <a:lstStyle/>
          <a:p>
            <a:pPr marL="68580" lvl="0" indent="-99060">
              <a:buClr>
                <a:schemeClr val="dk1"/>
              </a:buClr>
              <a:buSzPct val="100000"/>
              <a:buFont typeface="Questrial"/>
              <a:buChar char="●"/>
            </a:pPr>
            <a:r>
              <a:rPr lang="en" sz="1600" dirty="0" smtClean="0">
                <a:solidFill>
                  <a:schemeClr val="dk1"/>
                </a:solidFill>
                <a:latin typeface="Questrial"/>
                <a:ea typeface="Questrial"/>
                <a:cs typeface="Questrial"/>
                <a:sym typeface="Questrial"/>
              </a:rPr>
              <a:t> Lesson </a:t>
            </a:r>
            <a:r>
              <a:rPr lang="en" sz="1600" dirty="0">
                <a:solidFill>
                  <a:schemeClr val="dk1"/>
                </a:solidFill>
                <a:latin typeface="Questrial"/>
                <a:ea typeface="Questrial"/>
                <a:cs typeface="Questrial"/>
                <a:sym typeface="Questrial"/>
              </a:rPr>
              <a:t>planning</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Creating materials</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English board</a:t>
            </a:r>
          </a:p>
          <a:p>
            <a:endParaRPr lang="en-US" dirty="0"/>
          </a:p>
        </p:txBody>
      </p:sp>
      <p:sp>
        <p:nvSpPr>
          <p:cNvPr id="3" name="TextBox 2"/>
          <p:cNvSpPr txBox="1"/>
          <p:nvPr/>
        </p:nvSpPr>
        <p:spPr>
          <a:xfrm>
            <a:off x="4343400" y="2412214"/>
            <a:ext cx="3801617" cy="800219"/>
          </a:xfrm>
          <a:prstGeom prst="rect">
            <a:avLst/>
          </a:prstGeom>
          <a:noFill/>
        </p:spPr>
        <p:txBody>
          <a:bodyPr wrap="square" rtlCol="0">
            <a:spAutoFit/>
          </a:bodyPr>
          <a:lstStyle/>
          <a:p>
            <a:pPr marL="98425" lvl="0" indent="-98425">
              <a:buClr>
                <a:schemeClr val="dk1"/>
              </a:buClr>
              <a:buSzPct val="100000"/>
              <a:buFont typeface="Questrial"/>
              <a:buChar char="●"/>
            </a:pPr>
            <a:r>
              <a:rPr lang="en" sz="1600" dirty="0" smtClean="0">
                <a:solidFill>
                  <a:schemeClr val="dk1"/>
                </a:solidFill>
                <a:latin typeface="Questrial"/>
                <a:ea typeface="Questrial"/>
                <a:cs typeface="Questrial"/>
                <a:sym typeface="Questrial"/>
              </a:rPr>
              <a:t> Studying </a:t>
            </a:r>
            <a:r>
              <a:rPr lang="en" sz="1600" dirty="0">
                <a:solidFill>
                  <a:schemeClr val="dk1"/>
                </a:solidFill>
                <a:latin typeface="Questrial"/>
                <a:ea typeface="Questrial"/>
                <a:cs typeface="Questrial"/>
                <a:sym typeface="Questrial"/>
              </a:rPr>
              <a:t>Japanese</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Familiarizing yourself with school</a:t>
            </a:r>
          </a:p>
          <a:p>
            <a:endParaRPr lang="en-US" dirty="0"/>
          </a:p>
        </p:txBody>
      </p:sp>
      <p:sp>
        <p:nvSpPr>
          <p:cNvPr id="4" name="TextBox 3"/>
          <p:cNvSpPr txBox="1"/>
          <p:nvPr/>
        </p:nvSpPr>
        <p:spPr>
          <a:xfrm>
            <a:off x="4343400" y="3638550"/>
            <a:ext cx="4038600" cy="1292662"/>
          </a:xfrm>
          <a:prstGeom prst="rect">
            <a:avLst/>
          </a:prstGeom>
          <a:noFill/>
        </p:spPr>
        <p:txBody>
          <a:bodyPr wrap="square" rtlCol="0">
            <a:spAutoFit/>
          </a:bodyPr>
          <a:lstStyle/>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Watching movies</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Playing games</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Excessively browsing Facebook </a:t>
            </a:r>
          </a:p>
          <a:p>
            <a:pPr marL="68580" lvl="0" indent="-99060">
              <a:buClr>
                <a:schemeClr val="dk1"/>
              </a:buClr>
              <a:buSzPct val="100000"/>
              <a:buFont typeface="Questrial"/>
              <a:buChar char="●"/>
            </a:pPr>
            <a:r>
              <a:rPr lang="en" sz="1600" dirty="0">
                <a:solidFill>
                  <a:schemeClr val="dk1"/>
                </a:solidFill>
                <a:latin typeface="Questrial"/>
                <a:ea typeface="Questrial"/>
                <a:cs typeface="Questrial"/>
                <a:sym typeface="Questrial"/>
              </a:rPr>
              <a:t> Sleeping</a:t>
            </a:r>
          </a:p>
          <a:p>
            <a:endParaRPr lang="en-US" dirty="0"/>
          </a:p>
        </p:txBody>
      </p:sp>
      <p:sp>
        <p:nvSpPr>
          <p:cNvPr id="5" name="TextBox 4"/>
          <p:cNvSpPr txBox="1"/>
          <p:nvPr/>
        </p:nvSpPr>
        <p:spPr>
          <a:xfrm>
            <a:off x="4495800" y="531166"/>
            <a:ext cx="2590800" cy="338554"/>
          </a:xfrm>
          <a:prstGeom prst="rect">
            <a:avLst/>
          </a:prstGeom>
          <a:noFill/>
        </p:spPr>
        <p:txBody>
          <a:bodyPr wrap="square" rtlCol="0">
            <a:spAutoFit/>
          </a:bodyPr>
          <a:lstStyle/>
          <a:p>
            <a:r>
              <a:rPr lang="en-US" sz="1600" dirty="0" smtClean="0">
                <a:solidFill>
                  <a:schemeClr val="bg1"/>
                </a:solidFill>
                <a:latin typeface="Questrial" panose="020B0604020202020204" charset="0"/>
              </a:rPr>
              <a:t>Work Related</a:t>
            </a:r>
            <a:endParaRPr lang="en-US" sz="1600" dirty="0">
              <a:solidFill>
                <a:schemeClr val="bg1"/>
              </a:solidFill>
              <a:latin typeface="Questrial" panose="020B0604020202020204" charset="0"/>
            </a:endParaRPr>
          </a:p>
        </p:txBody>
      </p:sp>
      <p:sp>
        <p:nvSpPr>
          <p:cNvPr id="21" name="TextBox 20"/>
          <p:cNvSpPr txBox="1"/>
          <p:nvPr/>
        </p:nvSpPr>
        <p:spPr>
          <a:xfrm>
            <a:off x="4495800" y="1990108"/>
            <a:ext cx="2590800" cy="338554"/>
          </a:xfrm>
          <a:prstGeom prst="rect">
            <a:avLst/>
          </a:prstGeom>
          <a:noFill/>
        </p:spPr>
        <p:txBody>
          <a:bodyPr wrap="square" rtlCol="0">
            <a:spAutoFit/>
          </a:bodyPr>
          <a:lstStyle/>
          <a:p>
            <a:r>
              <a:rPr lang="en-US" sz="1600" dirty="0" smtClean="0">
                <a:solidFill>
                  <a:schemeClr val="bg1"/>
                </a:solidFill>
                <a:latin typeface="Questrial" panose="020B0604020202020204" charset="0"/>
              </a:rPr>
              <a:t>Life Related</a:t>
            </a:r>
            <a:endParaRPr lang="en-US" sz="1600" dirty="0">
              <a:solidFill>
                <a:schemeClr val="bg1"/>
              </a:solidFill>
              <a:latin typeface="Questrial" panose="020B0604020202020204" charset="0"/>
            </a:endParaRPr>
          </a:p>
        </p:txBody>
      </p:sp>
      <p:sp>
        <p:nvSpPr>
          <p:cNvPr id="22" name="TextBox 21"/>
          <p:cNvSpPr txBox="1"/>
          <p:nvPr/>
        </p:nvSpPr>
        <p:spPr>
          <a:xfrm>
            <a:off x="4495800" y="3192285"/>
            <a:ext cx="2590800" cy="338554"/>
          </a:xfrm>
          <a:prstGeom prst="rect">
            <a:avLst/>
          </a:prstGeom>
          <a:noFill/>
        </p:spPr>
        <p:txBody>
          <a:bodyPr wrap="square" rtlCol="0">
            <a:spAutoFit/>
          </a:bodyPr>
          <a:lstStyle/>
          <a:p>
            <a:r>
              <a:rPr lang="en-US" sz="1600" dirty="0" smtClean="0">
                <a:solidFill>
                  <a:schemeClr val="bg1"/>
                </a:solidFill>
                <a:latin typeface="Questrial" panose="020B0604020202020204" charset="0"/>
              </a:rPr>
              <a:t>Inappropriate</a:t>
            </a:r>
            <a:endParaRPr lang="en-US" sz="1600" dirty="0">
              <a:solidFill>
                <a:schemeClr val="bg1"/>
              </a:solidFill>
              <a:latin typeface="Questrial" panose="020B06040202020202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pic>
        <p:nvPicPr>
          <p:cNvPr id="1085" name="Shape 1085" descr="http://www.tofugu.com/wp-content/uploads/2013/10/confession-01-.jpg"/>
          <p:cNvPicPr preferRelativeResize="0"/>
          <p:nvPr/>
        </p:nvPicPr>
        <p:blipFill rotWithShape="1">
          <a:blip r:embed="rId3">
            <a:alphaModFix/>
          </a:blip>
          <a:srcRect/>
          <a:stretch/>
        </p:blipFill>
        <p:spPr>
          <a:xfrm>
            <a:off x="5615607" y="1783853"/>
            <a:ext cx="3528300" cy="3528300"/>
          </a:xfrm>
          <a:prstGeom prst="rect">
            <a:avLst/>
          </a:prstGeom>
          <a:noFill/>
          <a:ln>
            <a:noFill/>
          </a:ln>
        </p:spPr>
      </p:pic>
      <p:sp>
        <p:nvSpPr>
          <p:cNvPr id="1084" name="Shape 1084"/>
          <p:cNvSpPr txBox="1">
            <a:spLocks noGrp="1"/>
          </p:cNvSpPr>
          <p:nvPr>
            <p:ph type="title"/>
          </p:nvPr>
        </p:nvSpPr>
        <p:spPr>
          <a:xfrm>
            <a:off x="611560" y="483518"/>
            <a:ext cx="8229600" cy="857400"/>
          </a:xfrm>
          <a:prstGeom prst="rect">
            <a:avLst/>
          </a:prstGeom>
          <a:noFill/>
          <a:ln>
            <a:noFill/>
          </a:ln>
        </p:spPr>
        <p:txBody>
          <a:bodyPr lIns="91425" tIns="91425" rIns="91425" bIns="91425" anchor="b" anchorCtr="0">
            <a:noAutofit/>
          </a:bodyPr>
          <a:lstStyle/>
          <a:p>
            <a:pPr marL="0" marR="0" lvl="0" indent="0" algn="l" rtl="0">
              <a:lnSpc>
                <a:spcPct val="80000"/>
              </a:lnSpc>
              <a:spcBef>
                <a:spcPts val="0"/>
              </a:spcBef>
              <a:buClr>
                <a:srgbClr val="0C0C0C"/>
              </a:buClr>
              <a:buSzPct val="25000"/>
              <a:buFont typeface="Questrial"/>
              <a:buNone/>
            </a:pPr>
            <a:r>
              <a:rPr lang="en" sz="3750" b="0" i="0" u="none" strike="noStrike" cap="none" dirty="0">
                <a:solidFill>
                  <a:srgbClr val="0C0C0C"/>
                </a:solidFill>
                <a:latin typeface="Questrial"/>
                <a:ea typeface="Questrial"/>
                <a:cs typeface="Questrial"/>
                <a:sym typeface="Questrial"/>
              </a:rPr>
              <a:t>WORKPLACE: STUDENTS</a:t>
            </a:r>
          </a:p>
        </p:txBody>
      </p:sp>
      <p:sp>
        <p:nvSpPr>
          <p:cNvPr id="1086" name="Shape 1086"/>
          <p:cNvSpPr txBox="1">
            <a:spLocks noGrp="1"/>
          </p:cNvSpPr>
          <p:nvPr>
            <p:ph type="body" idx="1"/>
          </p:nvPr>
        </p:nvSpPr>
        <p:spPr>
          <a:xfrm>
            <a:off x="611560" y="1451329"/>
            <a:ext cx="8075100" cy="34341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None/>
            </a:pPr>
            <a:endParaRPr sz="1400" dirty="0"/>
          </a:p>
          <a:p>
            <a:pPr marL="0" marR="0" lvl="0" indent="0" algn="l" rtl="0">
              <a:lnSpc>
                <a:spcPct val="90000"/>
              </a:lnSpc>
              <a:spcBef>
                <a:spcPts val="0"/>
              </a:spcBef>
              <a:spcAft>
                <a:spcPts val="0"/>
              </a:spcAft>
              <a:buNone/>
            </a:pPr>
            <a:r>
              <a:rPr lang="en" sz="1600" b="0" i="0" u="none" strike="noStrike" cap="none" dirty="0">
                <a:solidFill>
                  <a:schemeClr val="dk1"/>
                </a:solidFill>
                <a:latin typeface="Questrial"/>
                <a:ea typeface="Questrial"/>
                <a:cs typeface="Questrial"/>
                <a:sym typeface="Questrial"/>
              </a:rPr>
              <a:t>Teachers are much closer to students than in many other countries</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SHS vs JHS vs EMS</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Touching, clinging, confessions of love</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There must be rigid boundaries set and maintained</a:t>
            </a:r>
          </a:p>
          <a:p>
            <a:pPr marL="0" marR="0" lvl="0" indent="0" algn="l" rtl="0">
              <a:lnSpc>
                <a:spcPct val="90000"/>
              </a:lnSpc>
              <a:spcBef>
                <a:spcPts val="300"/>
              </a:spcBef>
              <a:spcAft>
                <a:spcPts val="0"/>
              </a:spcAft>
              <a:buNone/>
            </a:pPr>
            <a:endParaRPr sz="1600" dirty="0"/>
          </a:p>
          <a:p>
            <a:pPr marL="0" marR="0" lvl="0" indent="0" algn="l" rtl="0">
              <a:lnSpc>
                <a:spcPct val="90000"/>
              </a:lnSpc>
              <a:spcBef>
                <a:spcPts val="300"/>
              </a:spcBef>
              <a:spcAft>
                <a:spcPts val="0"/>
              </a:spcAft>
              <a:buNone/>
            </a:pPr>
            <a:r>
              <a:rPr lang="en" sz="1600" b="0" i="0" u="none" strike="noStrike" cap="none" dirty="0">
                <a:solidFill>
                  <a:schemeClr val="dk1"/>
                </a:solidFill>
                <a:latin typeface="Questrial"/>
                <a:ea typeface="Questrial"/>
                <a:cs typeface="Questrial"/>
                <a:sym typeface="Questrial"/>
              </a:rPr>
              <a:t>Outside of school</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Living and shopping nearby</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Secret part-time working students</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Do not go anywhere alone with them</a:t>
            </a:r>
          </a:p>
          <a:p>
            <a:pPr marL="198882" marR="0" lvl="1" indent="-140462" algn="l" rtl="0">
              <a:lnSpc>
                <a:spcPct val="115000"/>
              </a:lnSpc>
              <a:spcBef>
                <a:spcPts val="150"/>
              </a:spcBef>
              <a:spcAft>
                <a:spcPts val="0"/>
              </a:spcAft>
              <a:buClr>
                <a:srgbClr val="CBAE22"/>
              </a:buClr>
              <a:buSzPct val="100000"/>
            </a:pPr>
            <a:r>
              <a:rPr lang="en" sz="1600" dirty="0"/>
              <a:t> </a:t>
            </a:r>
            <a:r>
              <a:rPr lang="en" sz="1600" b="0" i="0" u="none" strike="noStrike" cap="none" dirty="0">
                <a:solidFill>
                  <a:schemeClr val="dk1"/>
                </a:solidFill>
                <a:latin typeface="Questrial"/>
                <a:ea typeface="Questrial"/>
                <a:cs typeface="Questrial"/>
                <a:sym typeface="Questrial"/>
              </a:rPr>
              <a:t>Do not drive your students anywhere</a:t>
            </a:r>
          </a:p>
          <a:p>
            <a:pPr marL="0" marR="0" lvl="0" indent="0" algn="l" rtl="0">
              <a:lnSpc>
                <a:spcPct val="90000"/>
              </a:lnSpc>
              <a:spcBef>
                <a:spcPts val="150"/>
              </a:spcBef>
              <a:spcAft>
                <a:spcPts val="0"/>
              </a:spcAft>
              <a:buClr>
                <a:schemeClr val="accent3"/>
              </a:buClr>
              <a:buSzPct val="25000"/>
              <a:buFont typeface="Questrial"/>
              <a:buNone/>
            </a:pPr>
            <a:endParaRPr sz="800" dirty="0"/>
          </a:p>
          <a:p>
            <a:pPr marL="0" marR="0" lvl="0" indent="0" algn="l" rtl="0">
              <a:lnSpc>
                <a:spcPct val="90000"/>
              </a:lnSpc>
              <a:spcBef>
                <a:spcPts val="150"/>
              </a:spcBef>
              <a:spcAft>
                <a:spcPts val="0"/>
              </a:spcAft>
              <a:buClr>
                <a:schemeClr val="accent3"/>
              </a:buClr>
              <a:buSzPct val="25000"/>
              <a:buFont typeface="Questrial"/>
              <a:buNone/>
            </a:pPr>
            <a:r>
              <a:rPr lang="en" sz="1400" b="1" i="0" u="none" strike="noStrike" cap="none" dirty="0">
                <a:solidFill>
                  <a:schemeClr val="dk1"/>
                </a:solidFill>
                <a:latin typeface="Questrial"/>
                <a:ea typeface="Questrial"/>
                <a:cs typeface="Questrial"/>
                <a:sym typeface="Questrial"/>
              </a:rPr>
              <a:t>STUDENTS ARE NOT FRIENDS OR POTENTIAL DATES</a:t>
            </a:r>
          </a:p>
          <a:p>
            <a:pPr marL="68580" marR="0" lvl="0" indent="-68580" algn="l" rtl="0">
              <a:lnSpc>
                <a:spcPct val="90000"/>
              </a:lnSpc>
              <a:spcBef>
                <a:spcPts val="150"/>
              </a:spcBef>
              <a:spcAft>
                <a:spcPts val="0"/>
              </a:spcAft>
              <a:buClr>
                <a:schemeClr val="accent3"/>
              </a:buClr>
              <a:buSzPct val="25000"/>
              <a:buFont typeface="Questrial"/>
              <a:buNone/>
            </a:pPr>
            <a:endParaRPr sz="1800" b="1" i="0" u="none" strike="noStrike" cap="none" dirty="0">
              <a:solidFill>
                <a:schemeClr val="dk1"/>
              </a:solidFill>
              <a:latin typeface="Questrial"/>
              <a:ea typeface="Questrial"/>
              <a:cs typeface="Questrial"/>
              <a:sym typeface="Questrial"/>
            </a:endParaRPr>
          </a:p>
        </p:txBody>
      </p:sp>
      <p:sp>
        <p:nvSpPr>
          <p:cNvPr id="1087" name="Shape 1087" descr="data:image/jpeg;base64,/9j/4AAQSkZJRgABAQAAAQABAAD/2wCEAAkGBxQTEhMUExQUFRUXGBoaGBgYGBcXGBgcFRcYHBYeGBUYHCggGBwlHhgaJDEhJSkrLi4vGCAzODMsNygtLiwBCgoKDg0OGxAQGywkICQsLCwsLywsLCwsLCwsLCwsLCwsLCwsLCwsLCwsLCwsLCwsLCwsLCwsLCwsLCwsLCwsLP/AABEIALMBGQMBIgACEQEDEQH/xAAcAAACAgMBAQAAAAAAAAAAAAAFBgMEAAIHAQj/xABIEAABAwIDBAYFCQYEBQUAAAABAgMRACEEEjEFBkFREyJhcYGRMlKhsfAHFCNCYnKSwdEzgqKy4fEVJMLSFjRDU3NUg5Oz4//EABgBAAMBAQAAAAAAAAAAAAAAAAECAwAE/8QAKBEAAgICAwABAgYDAAAAAAAAAAECESExAxJBUSJhBBMyQoGRFFJx/9oADAMBAAIRAxEAPwDuNeGvaysYH7WTmaWPsq939KRizXRXkSIpBIqM1kpxkKWKZdibNHR5uc++KBt037DP0Q7CffQjFMaTojZwdtOf51eYbjyFSgV7TxhRNysyvJr2sqgp4DXtZWVjGVlZWVjGq9KU9nJl5Y5D3k/pTW4PeKV9mkDEOd3uUqo8itjxYZLUVWxjmRM63A0jU99SY3aCEKghRtNo46cew1TxL3SoGVJuoXJQNDe0zSpL0Dl8Ci9vk5oGkeKlH9Kpub0v+o0PBf8AvFDVN3PfW74JJMa9l7/0qvVE+0vktneR/wBVryX/AL6jO8GIPFA7kj85qp0B5fnXiWTbh8cvGmpAt/JK7tzE+uB+4j/bUJ2xiD/1T4JQPcmtCitVAAXIA7SB3VqQLZi9ovn/AKy/Ax7qgVjHj/1nfxq/WpSioyiiYgU87xdc/Gv9ahWlR1Uo95Jq2oVGoUwpRW1VZxNEnKpuprGKDiaiDRJAGpt51ZXUux0TiGBw6VE92YT7KwoT2ffEYs8OmUB3JUsD2RTA0i16Xd2OslSzqtZPmAfzNNDaByqSOmOjwxz+Na06RPrCtnEJJMkCLagcP6kVp0DfNPmKV2Oq9OzVlZWVUmeGkPGohxY5KV7zT6aR9uCH3O+fMA/nU+QeGyug02bvK+iP3j7hSeg00bruSlY5Ee2f0oQeRp6DlZWVFiXwhClq0SCo9wEmqkiWspe2DvazieksW+jGY5iIjSZ4UaweMbdTmbWlY0lJmjRrJ6yvKGbxbaRhGukWCoSEgDmZOvCwNAwUrKXcDvlhlpaKlFtTmiVA2gkSSBESDejzWISqQlSSRrBBjyrUYx5YESYvSV89yYglMEGfEZjoR305YtEgd/vt7jXMjtnDqxa2kOXbzJvYHKqLK0PwdKlPYf24G3bSJCHPWSLcrTrx1qTZkdGBmAuff30Lc2h0mVvO2ogdVIUgqgAcAZNq06BQIlJ15GgTUmnYorTc1qtXx5/rWu3lLwzanXW3AmQLpIknQSbf2oZsXa4xSV9G2slF1DKTAMwSRNrHXlVTUFFOnnUZdPP4+PdQdneJla0oQqVKMCAYJ4AHjPDnRJQUNUKHgRRAbKVS5v8AYdQw7ThnKpZA5GxknkZEDuXVxW2EF3ogeuTAEWnlPOmI4kjDqRlBSE2KhKTOpTOozGBHPvpW/CkIvYq7qYhasMjOFWkJJB6yQbQeMXT+7RB3EAVNtLEgNNpbbyIbQDa4TmAJGkASfdS27j706zknP6XQVOIvW4doQjFTVkYgURSwtdVHHa0W9VdblYBstVWNjrh0K9VLivwNLV+VD1uVPgV2fPJlz+MBv/XQejLYW2Ey6lCAlSAIBEgzcDjR9AdGq0eCZ58yKo7LTASI4AeQFESubcAfGSL38amXUcEPzNSiCpZUMwlJFrngJNEugT6o8hQTF45YKkoAkHWRw7D36Xqp89xPqq/C3+lFIMfsfQprju+G9mIbxqwhxSA2opSAbQkxcaGe2uo7H2ql9lp0AjpEJVBHMTrXMvlEwLeIfJQEocBAmQM4Gs8CqNO6DTxkrBKLOqbNxHSMtuGJUhKjykpBNJ2+WLQ0tbqzCcqVHnyFuZIrbZe1HFtNYVswRZayJKWUgJM6QoklI7p4UN+ULBHFoUlCssRBIkHKpRHHS4591Tl9TofWTmO39uF93pG1KAAACTYiNYgxrJ1rrnyX4pZYlxeYlAUDxy8JJ1Ikie6uHK2Q4M6SFhaeBSRYTJE6p45q67sN8YcoSgKKB1SJEgEiBeLTHcKaSrXhlrPp0lt8R1iB320oPvbtdhGFdC3AM6FJSBcklPAeIpPxm9uVRL7LuUAEqQ40AJJsEr7hxkzXOd8d4vnDpUjMGkwEhUSBzVFpJ/KtBtsWSosJ20EsuNIzZlrBJmAUpvEcTISf3ae/kmxQT0i1rhCuqLiJTBJVexEgDvNcZacKlAJuSYHedK7LuNs9WFQ4oOEZjMJAiAADdV9RwI08KaTrRkvkeHd4EBXoqIHEcfChe8mJGKCGQCASFE2MdWZjuJ75ihu1dvsLPRLfSjKbpLgzWvBIBN7SB/WtMK0nMl0GSpAAjMBlMRIUASbcgYPGaRJ39g4o5nvfjejxK20rUUtgJEnSLkWsACSI7KvfJ5vA4nGshJnMSCLmU5SVeweYFXvlCYwzaOkU0kurUQmOrJuVFUel48652jaq0kFBCCNCmx0jXutVHqhfbZ9L7w7XUhB6MdewSLXUZOvZEnkJNc1wO5hDqHkOjMJC8wOVRUCDkykKBE27tRQjcjbrz6i2XECBJBBzKB4gjQjn2054naAw4DZkqteDl66jHWNppEsUxnvBznebYz+ExPTpUtSQQ4HTbrhUxbjIHgaO7g7/AGKexqGcQsOIezD0UJyKCSpJTlAtIyx9qiu9mxV4hro0rEgySdJGlhoLk8dBzNBtn7pN4Z9h9p2VNEKUlyyFETfMkSgcdFaUXG0BM6DvVspnENdG9OWQohJgnKDF4POlZO6QTg8Q1hlQp3Ra0i6bAiQRwBE/a0qV7eLplKbV0YI+s06Hk35wAU+Iopin4ypSYCUxM3tAHeaEYqkFtpnNN29xluYiHCtCWiFLIBSrMDKQk8DpfvI4V07CvdIpYQt3qekZcSAbyJMcqUNtbzu4UOBtDYlIGYqzKBuEkItprJt2Vy5eJXmKs68xMlWYyTzJ1ntpetyyM3Swjqzu47fzkPdIpYzFSgdSrWc08Tr30G393iUw8lpABUlMqK+t6VwAAeXH7VSbqb0qcaDbqipwEgQJUsQCDbUiSOZie+pvluk+46t5JSomCUg3EJAOuptoPCabotg7Nqj3dHaC8YXkrIBGVRlKFBQJNiFgxEDT8qY17K+y0f8A2Wf9lVdz9214VClRmW4BI0ICZgXsDck34gcKZUMqUFCFIITNwCJvFwYOmk++pytvAVXpyrffElt0NIDaAkAnIhKCSq/WKRyi3bRXcg9MwrO02soWU5ldIFEEBVyhYmM1U9s7m4pbzijKiTOYwASZmOQFh/anbcvZiGGENLIzglShqCSezsAHhVOsuuBfps59vs+EOhttKWsqQVBCnDJVcTnUSIEWHOjO7WFaewza1tKKusCpLuWcqiJgoMWFMe0t2GOkU64Q6tSgoykBITByoSL2iDPE1E9tdloHPlbQCbgBIk6wlIlRPZRcZdcMFRvQPXsJg/VfHc6g+9qoHthICFpaLuZYCTnyQAFpWYKRM9QDxq0ne7Bkx0hHaUqA84t41T3320WEIQyQFuCcwgwngU9p58gaj2nofpAssMutqQFLgExOVFgBJv4Ut47fYpWQ0hKkA+kqQV9wT6It20vf428SM61OAAiFkqEEQdez3CtMTsZ5BRKCAsApVbKQRI62mlUS+RK+BuwO3EPNvOEELRJKZtBCiCFQeURA76W/8af/AO8r2frTXu5ueAwVOOJl1BFrwFRljgSLnxHfUH/AqP8Avq8k0eoVhHTdi7YwzKHGcOkpS2kla7kuFP2hJgCbciLa1U/xzZuJ/aOBKpm7zaf5kg/w0G3hfXs/KlQztBUN+ilSpSc9gTAGaL3NudBsRhmAlpx7BvpStCYUlKWQSpMhUlBCweYI11NDq9sbt/qdDw7OHzh9lwLSElACXC4kKk5lTAGaDFpgFXM1Sx+0byZApa2XtxppAwyEuJKZPXyknMqfq2OoqfEvtqTmKjHEAGR31SLsm1QWLqXUqST6SSJ6uYBUc7xYd8VLs4BpC3MUtsIbvIJIUPqyNZv6OpMUoYMuOOZMKgrTxkwBzJJsnxNB98sS8cjTiVICesQSDcjmCQY014mswljffe1vFOJ6FrK2jScqSo8ylI17yaJ7pbyNKT0BZShRk+slcc5FjHOe+kVvALIkwO+1W9n4eC2pKjnDoSRwiJJB5wD50vZLQyhL0c9obEQHUvsIQCJzoEJTcWUIsnkQOYPOmHD7xKDaFHDhTSQM2sSALWUCI1GvcbECMHjyAlUz8cDRfAKbckDCJxCshSEBfQlIMBRzg6HuJ5VqvKYLpU0TYHbOEdII+aNBdv8AkHVrUSYjpFGFGaM4h4BXZER3cPjlQBWznErUQ2UgEKSM5cykGfrE2B4+wVR2lth5BOfDuBM2UEgzyI+kn+EVu69N0+AF8pr8hk/f/wBJrnyl10XH7PXtHDlbcfRqIGYFOYkdYCxnhN+XbSgvYDzS09KnKJnnMciLUzeLAou6LvyeL/zzQ5hY/gUfyrpGM2Y49iUr6UIaR0fUKvSywpUIghN5EmDypf3K2YliFrT13CtSTI6qMpCQBqCZnuNO+HNr6HTx0qbdvAetFbaOJ6L0hlGgUZgmPWiPbQdLp6QSoEFIIIgDU6c9RUu+O0gnDFCEiXbKFk9UE5rGJMgCOS5pNGNbQ20tTuVTZjKkpK1ok9XKbi0wdJiapGT9QGlVjljdsMMIUteHV0klKCpYczAETZJkCwsRQ1e2S++joXHXFkfs0pRk0M5cyUZEgdvCSaD7U2lhnG0qaWtQyOFQWQFpVmbCQpOgsVREg87UW3DYbU+6+gEBtBaRMfWUFGbSVBBQJ063lNU3gduleynvHunjHRm6iiT6IXGUDTUZRxnra0o7Q3TxjQzKYUoX9D6SO8Jnz0rti1ULxWMgyZSOZ08aokI3YH+S/CLTg1nIUlxwqCoGZSciMupHVmeNNowBPE+IA9yjUOycbIIWYI0J4zy5/wBRXm8O3E4fDlz0syTkI0kp6p7rg0rbRkrwD8VtdpJ6NTwbKiQFcezjabVO1tcKcOX9nBAcJGUngArQkxMAzcmIrh+PxRUoqJkm96k2XtlxhYUkyPrIN0KF7KSbHUweGtb7h+x2vF4hUfVjs/WlbHbYSy5C3EgkgpTlIsbSVRl1B4g6a1Rd3rweQKZwfRqNpUsJk9gbIz+MUvb5uupfF5BTra8WIibQZ8xVFKoitDltTbUDNnFzcLmdL5VJBtxgikXezHFxzLJyIJygxYkJzm3GUx4ChweVmQCTGUSLx1gf1rd3COOkqA1kk8BNzSSecDIGk0US24+0kgKPRAoKtQEzmQOcgqWI5ZaHqwi0zIIgCewKFq6P8n2AKMMpRj6ReYTwCQAPGc1CrAJeH3YxTkZWlX4qISB+IiunYnAJLCWnBACEpkcCEgSD8cRVzpBwqDE4kRCpOawA48zTJ1hm+6JdgYfocMEJCXVZjMnKlIOnVJ0iLDtvV/Oz6ifwmufje5GHU8w80tYnKoSACIMnxBEDkag/4i2d/wCjX+P/APSg6N/0ubY3lL5HTqccUOYQykH/AMaGyT39IJqo1t54kJbccUoQEpSpxRA0gArWIi0RFS4LaruZS1YRl6VSXFNIJB5TEecntpk2VvRhTCXy632Xab/CwkSO+aSyyaoLYXcEQFvYlAcKQeq0lJCovdJBUOyOVEGdmtpHoJXHpKIuo/d0SPPvqyAwEJOGDRSoTnbAGa95VAJuOPbVV56LTTxIt5JzlFgI7Ba/sAoRvFsVT6AUhJcToCQJHESbVYW6B9YTz5f1rUYqDAPf+VM1apgTp2c9x+EW2rK42pKvtaGOI4Ed1VsE04gWmFFRBOh0mui436ROV0DLwjKY7U8QaVdrQ0W2rlPWcDmkgWWCmNRmHHl4RlxUnR0R5basFu4VSFmVKTpzGo+r62nvqJW8LiDDbik8OqSCe9Q0HZVLa20FLUSTYdUdgH1U/wCo87UHK5oxROUhic3txJsHnPxE1c2BtppTqfnaOkR5gnhmHEfBtIpRC626SnpCWzv7WJQ6hKkEFEdWLAAcAOEcqo4/AocGUgeQI/CbVzfdDePoXAlZ+iWYVOiTwV4aHs7q6It6SoWBBsOY506AUWNnLS6hSiFISLqSALmPqE9VM8BPC5ijm0caGmFr6qoAgETcmBM68/Cgb2LUkiPjxqntXeRh7DrDS8xGUKGUiCb3Ch2HyqM11TaKRbk0mK+9LL2MGdCFu5CkKCUyAMqspCU6coHAClfabZSpIUCk5RZQKTaeBruO5TWXCpDZaKl9dfWz3VoCE6QIEcwav47Y6lpspuSbhTYKY5Rp4kGkhJ4Gmk2z51SFfVmfjXsrqXyeY9a2nUq0QoJSqZJB6xEdlr9vZcvtDcyes24jBrBV+yIKXJiCpGVuFW0Bi9Ke8WBxDSiPnDCkn1xKhbiVp17p76o+RLZNQb0O2Mfga0vY1rPYEA8x+cc/iYtzzF451tfUxBVx6ilhKSeGU294NO2xcap7DJdMX6qhYCQSDGUCJN/Gnu1gWqdBHZuKKTlVY6R7r8qFb/7QCm2mk5oSACCQRCRwgWmL+FWNp2aUrMAUgkX0gTxPZSXt3FlQGYyogTy5n2iKWTdIaNW2Bn1yfjhWgrVVENh7NViHktp1UQPPU+ABPhQAY83AZB1jN+NRIMdwTUWBw633m27lbi0pvJuTEnjA9wrpG2fk3CiFMPwUoyBLqSZiQklbcwYI+pwqluvubiWMZ0rgQpKErUFIWlUqUkpACbKB6xNwBajF+AYd2dubhGMsp6ZwAStc5dIADU5YtxnWrOIabVPVASbaa87cEgCw41u4VgddKkqVzBEWAtPE6VGk9aOCRc8AeMd2nhTmI8VslhQOdtJzCCCOA91aoYDbaUttlSUCAmb/AMUBR7zUuJxGnj4XtUb2IERJJPCdOdYxaYZCgC5mB9WRbvyyPImt38M2qDluNCLa69+g1qPB3Hdp3GvcRi0oIBBJieQjjepu2Mc238wwQ+CoSVJEXiwsD8d3CqP+DfZVXRd69goxbIKSAoXQrgkn0kqPqq9ioPE1X6JPKk7UZpy0A95dpOodJKsqVGRBuRxMDt40HexyXHGkthRMhJzQSrMoaCLEnTwqHePaXSvqynqpGUdsanzsOwCr24eFDmMQTo0C54pgI/iUD+7VeqTN2bSR1dADbaUJJIQkJBMSY4mOJ/OqbqpvW2Ieqot2ihTR5YFVeliYNePKqk4lWqTHOdD4U1ADOFWhfpHKrnqD4UO3lMDJObMARYJAjj3xbxpdxm86EGESuOIMDwPGhDm2lPHM4ezq2HOCeWluyklK0MsMr7ScSFETmItb0R2DnVAmtnFXqNRoIzNkqqRVat1so0wDEmnnYu2c7KErJzoEJWNRl9GfWt7jzpESdKJbNWUqQQY60dlK3SsaKt0PrOODqQsaXHKIMGx0oPtjChNmwE9KVKMCesfSJHZbzqdGYQtMHNGYDnwV2HgfCi7W7zz7XSoKEKSSEBwKCVCevoJTcC/ZpW5I3EMJdWJez9jZI+lcbc1CkGRGnowFTPKdaMv7f2hhsqTiC8ki2YTbjqSYFeYzBYrDuocewrvRpCgotw4kgxeU2TET1iKqbY3kw7jDiW+kzqSQmUJtNj1goxadKSm1kNpaK+P3oxCx13iCb5UdSx0sm+nOg2JczWM9ZKrnj1Zrb5lmeUojqggDtISPdUmJVIHeY8iPzrq4/wAKvynMhPnfdRAINNu4jzjricGkJLaytSzBJSMmusZZCdQfSjjSgmurfI7gkpaffPpKWGweSUAKIHepQ/CKkhg/gt1VMslJeCydOoEgSYMCYAgzERMxYxXLdvbGdS+4hLTpSkgTlJEHQlUR412PGY68cKpqM6KtyodVdj26o5xhtznYiBMyCdDa4PEd/wAFk+Tbd5WHW+48AFx0bdxcGCtXlAnh1hR824Vql34FMkKMA+OVaP4oAXAUZyhJ1JOgGa1+2B20OwuPIICjYmO6iWJIQkrKcykAkC0kxYA9unjSyVbCsiVvxvKpl8NNo6jYEnKYKlCSEqBEQIEjjIoAN9EFOXIBzgn8wKtYnamOSZVnF75mrX+0F/lVTGNuYlsyWioTZSShQgSSnXzMDWuWPO7qjqfBHrdkqt4gq6UkjjdM+xRonsshwKdmxsOBgC9uBknzpDXspeoE9oIPlR/dLEFGdKidNCT9Qj/cfKrQ5LdEp8dKxuQ+UwkXUdBf+wGmsUE27t5TOZBSkuekkqlQAVANgYI9ltKs4vHpQgrWqALySZ7NNe6kvbuNLrpVeIQADykq86MhU6Ro3tF7EYhoOuKUAsEJ0SMsmyBCR4CnHpKTdhsw+DGgJHlH501Z6jN5HFvd/dV7FFWUobCY9MkEzrkQkEqj4vTXuXsZeFW/03UUcoQuym1pSVTlUNbxIsRFwDQvHMuMAOGUlKhcH86IYXepxSfpm88aqTCVd5EQq2hM9lVU2J0GbFKy3VA5Dn20OW7NVsDtBl3qtqk+oqyh91RN+6BVgNcU3B+L1WDUhJRaPIm9Le+eOKUdEm0wVdx4fHOm9jCx1lWGtc73zenEr4AhMd2UD8qM9AQvk0exm3HXsE0wpQUhlScogBSYSpIAULlMHjPCgBqbBu5Vd9iOdIwo8mtTRo7FmTcVGzgMpuJpO6G/LYPZQo8DRVvZZDZcXGlgT+lE8Lg8wHYQfbU+3D1MoteT3Ch3bKrjSVioUxFMWAYyNxe8EibSDYxzHOgT6YWhPERPeTceFqJM41WYJINzEROukHv4RRsmkO2wcKXlIbTpAKj6oEST7gOZp7dKQAhIsLDl5i89tDNg7P8AmrAB/arus8jwTPJM+ZNWSqfjnTt3gWidKlJPVMfe0/ENKH7V2JhcRJxOGSVHVxIIV/8AI3Cj40QTYSQdOAMmOQHpd1eYTaQMSI8SRbWLcIPZ7YTq/GChaxG4DK7sYhSbkwsJX7U5SPI1zXa+FLThbVqhWU6G41EgkH+ldp3gxikJyshJxC0qyaApCYzrvykAc1KHbSEd3mF+mpwrnrRbIrktJ6yeOv6V1Q55KDhL4wJ/j2+6+cnLhXStxH1JwiAF5czq4TzCsgzDuKVCqGN+T7/sveCx/qT+lCcQjEMEMLUUhAsPqkEkyCOBvxrnc0iy43Z0YPTXpMXFIOG28+1r1h29b8wfaaIYffIfWRHcr8lAe+ippmcWtjb845mvQcwlNLf/ABKwbnOg/dkeyreG2kFEqaUDOo5E+iewHTsp4yFaC4XGoow3i5QBMq1I1PIe4mlHA7eLnA9sEWItY8dKCb8YZTiGnEJVKCQYMkBWWI4m44c6M2mhVg6HisalCcywYNgIAJPITBpWxjnSqUVAAH6onKI0toT2n2VzfGOvmC4p05bDOVHKDcRm0B9sVcwWOeS2VBa7C1zBuB+tcs4XovxzS2hg2xj0N9XMAfG39aXtpulITBIOaQRrYDj41dTs8PNpInOTmnnOs+weIodtpspUlKrGCY7z/SjHj6m5JORc2tiivDMSUkqUPvHLIVbv49ta5JUfvD2CKp4HrIAIkJWIPLMRIqx0piROs28f1osmgvgG4JPZFXs1DtmukpJVqTxq7nqEtlExm3gU420pxs3TeRy0UD2EE0ql9tQBQoNKWkKKFXbM6QRdBkG1dMUkEmIjs0pa29uWh6VMENOQbR9GqTMFMdW/Ec9Kon4wuL2hEewzjRCikiDIULjwULU0MbdQ3JWqM4SUjmYIUf5aTjiXcK6ppcdUwtMhSSOwi2lTbaP0TZGiVEDuIt7qpBdWJOVobMRvMjKEqdSY4SPbSRtraHTuFfAWHaB/ehylTVzA4XPn0EIJnu09sVWUrJUVkXFEdlbPzONzeYXHIA2v2xVBCa6NsTZiCzh1mcyW8siLgkkTI4SfOpvKwPGryeJaArz5sk8KMo2eg8Vez9K3Vs1PAq9h/Kkj+HkWfNEXVwgxz4Vt80DiFrJsiRHaEz5XFEmU5Hltux0asqmibBRT6YPboQOIBrGGsyH0+s64PYBSNOLpm7WsHPMU2c4PMA+WvuNOnya7BJdOJcH0aP2QJ1XN1RyTHmRyqkd2ciQpxYziAExmEDUq7SDYcIv2MGz9pOgpZaSBPWk8hGYk+XLlVFL4E6esbluFR4/pUyUD40tW7IBAtB9nx5VKEEaGnJlfFpVlABOvAGPGLx2caxrB9YLXqngNDFwct4Mnnr7LUzqL+Xvrc2tJ86xhe2q8lKw8oALILadAVZiClM6n0TA5kmgeNxi8yTiMK5H1XG7OImTZSF5hwEQNJ408uuk8aquN5rRNJXyU71lYEzEdJrh3iY+otKAbcMwgeECeJoJt7GB4tFSSpSUHMW4GU5yCCg3+rp208Y7Y6lA9CptK5iVBSk9ogcf61rsnc1CEAYlQcXKicoyyVKKrq9Ii/ZRdtUMuRb9EHA7uu4lC1sDOEmDPVJPEAKsSBrfiKDYvALbUUuIUkjgoEHyNd+w7CEJCUJCUjQCwFR4vBtupyuJSsdo07jqPCh+UvDLmfp89qww4W7rV604to5kE8iOYOvfXVNs7goVKmClJ9RYgeC0CR4hXfSHtrYruHUkOtqQCSATBBgHRabH38xSVKLD2hJGu77wmy45gibz2Ud2njA0wpxXXgoIjSQpJEnXzoPhdk5QXEETckG6SInXgfOg22dsdKhKQMo1UL+A+OyrdiNDI/hv85KpVKZVFgOqUiLzHVHt5xVDeAgB2AIDaQBAsVLOkd9W9iYrpAVzKglCT3pTf30P2wZUsc1oHghOY/wAtR9H8K+wXx0a0K+qT4pUcqo7QSD5UYTstWKYhZHSJKghfOLX7DHuNAdnYaW21zfMZ7lHKfbHlTnu+4IQk+qNe0aeFqq5fSaKvAi4FhxJWgpg5og8FD41rQY8JGXKCQTJ9ljytRzfRf0vLqAmB3/prS1glozS4JQAbX14XGlKs5Elh0XWNoTxyK75HtNb/AOJq5t+Zr0u4IJVCVFRGl7TyJgAih+dj1Hfxp/Sj1RrZ0bHb+AWZaJ+0uw/CP1oI/tHG4tKsrlgYyg5BoDw1141SXsV5Cc5SIGokEgc+XtoxukP2n3h7U/0pMLRTs2I20MO4hZDqSlWvW4/qKIhefCq5iD+EwfZNPu1tmofTlWmY0OhHcaWsTsAsJgKzIXmTJEZZHGNePlTKaJuLQnzTnufsTM+pDl2g2VHkVDKlIPcVkx2UJZ3XcJgKSv7kn2kCPGKad22Sw+tpRlZbQomZsFEAeHjTXmgKJSxmyGU45SMn0eXMBJjNCSRrcXFu2mrDNwkAQBwH6VVx2GBWOYJM/e4eUDwFXMPWMSpmpkrHGoya1Bq0JUK0bvpQoQsBQPApzDyIoK1txCs6WUKSEmCogIvxAQPzjuo42oVS2hs0E5xaT14GtozewA9l+BrcjtBhSeTzY2zFPDOr0ZtfUjnypkw2EDeqRykRNpi/HXSlZmGUfOWXICsiAlJlKgXYzGbEmfLvs2YfaUwFCCZvw1I8KitDydsshHEHw4/HlWPYvIlROoEj+2saV6oDgAZ17eccKD7beygIBMakf3oTdIMI2widsJLaVAjMqYFz6J65sLR28SBxqZpwuNpWQUqIm1+7vkXjtpJfxhEJFkjh4zfnqfOmFjeZoNozuNJUAAU5gFDgOqY1F9eNLCVjzhSwGsKhRkLy20IOvenhUj2Fm0kJ4hOp71VTwO3WXbNuJKuI0P4dT3iavh2aekRZ42lKRCQAPM9l6jMcJHxy41IQDWhb+Pj47qNIFGJdjXzEn2aipkKPYRzrQADX28I7aUtub5NNT83CVK0Lhno/3Ui7x7Rb7XCmjGTeAN0N2LxSG05nFBKeZPsHM9gpE3vKMYpvKpSUoBy6XK4JJT3AUq4vHvYlZUpSjzUqJjiBFkJ7E1A/jsgDaDY6nnzpOVxqk8luNPclg12/tHogG21JVmStKo4TlAV2G6h58qUl1YfZWmCsEFdwT9YdlVlUVolJ5HrdZMYVB55v51UFxuKSC4VXuuw7VBI9hNVcNtJ1CWsqhlSIyg9t5HE3odincyzPwTek65HvBt86VlCZ6omw45jeeetNGwsdmSgCJNie0cSBfl5UqNp9YR2aT8c6s4TFKb0g940gzY0nNx940Pw8nSVhnfBf0hvP0Sb95IP50qzaPi1Mu0cDnBINzFzx5UBewK06pPhen42qoTktuyuKl+bnt8qjSgnSj3z9XrH+KmbJnSFsAgg6EQe40D3YbyreQfSSR/CVA0ykUsKxHR49XJUA/vJTHtAqCOj0ZFJoTvAfoe5QPvH50SUuhe3P2Kv3f5hWWzPRfC7UnbZxha2i0oGLNg9qVEhQ9tNLKuqnuHupe3hwgWSSIUfRUB6ITpPEyaaGGLLQyuKlap51YQq4HjVDDKz5VesAfMVaYX1j22HhVSZZKq8monHINYlVOgMmQZq6woiqPScBWHExA8PGqRAb7Q2elxJCDlJIVlJhEpjstoPg1mL2o20fpTlMkiBmkE9nKYr1Lt6C7X2mhhwBSSSoFSVT6IJg2i5sOI4Us4pKwxy6DOzNrZi6tKjkUJRmEDMkqKtbmQQNPqnjVPaGJUpRUqxgSBoDFwOyaBfP1B1DYbAKykkq6xy5rkEyR6Jq/iH4SVHQST4Vycjs64cbjllDam0UtjrG/ADU0uu4gL6+YZjMog2EWueqoR/aocU+VqKla8uXZNVl3nh/SikdEuFVk8dcyqmFIMSALXGhB1HnTXu7v5iWwA4lT7Y1n0wOeeLx2+Jq1sHDIdwjYWlKh1tRp11aHUeFTubISLo6p0+OdN2ODqx62JvAzikFbKs0RmRo4mfWTPtFjFjXu2N4mcMDnVK4nowRmvpPqjtPIxNc3VgsqwtJU05eFtnIq+uljQh3ZrqFFQh0TJ9Y8ypJuT2zNOpIHUYdr7xP4slKRDfqiej/AHpgunvAH2eNU0bOSJU4rMeJPx7Kiwe8LcQpBBFurBHt09tV9rYxeVa1ABIT1ROilEBMjibzU+Tl5JvqsIrGEILttkG1dpGMqBArxN8trjLfvEmltp0jzv42NNyUCGe0+4Vuqjgm5uTIN4G86M0XTcd3H2e6lYmnHFDlSziMJ1jA6t/DsposWSIcCyVExoLk8LVC96R76I4fqjKNKqYkXk/EWFFPIHo0cmxJkqE+0j8qlwq7idJ41WKfKrWBaClpSdCRNF6MnTG3DtyhNhpHlasUwKs4dICYF+/WtlCuUuD/AJoJ0HlW3zUchV5CKk6GtkFDEXKUdvNnp3FjVAbV5wPfFXcfvK00gKAUubACwmJuo6e2qGxMccUpwrSElxKkCJgAAR3wYvVVF7BJ+DQw6FISofWAPmKp7YH0Lnd7iDUe6z2ZooOqFEHxv758qvbXa+hd+4r3GsF6KuDMtoP2R7q9fSD6QFq82WmWWz9mtcciBegYp4baoQvJok2CidD+lXWXZNjofbSziESaK7q4wL6RtfpIhQ+0Ig+4eYp4SvAkkF3le+pJqEixrZoyKoISJVUTi5WgcLk+EfrXhVrULbhJk+HYP1NVjgVhNtU145s1jEAJfQFhMwZUCJ1gpIPAWqFpVTYZy9GzFPbez2m3EOJKirLkAMEADjOs3PnS/vFisrQTxUY8Bc/l50RxGJ6RwnhoPClrepw50J4ZcwP7xB/lrixLkOvu4QT9ByFjWan2e30jraNQpaQe4qE+yhCl1f2Bii2+2dRmFvjjVXEK/FyeGh53U/5ZI5KWP4jRU0J3Z/ZuDk84PJVF6mya0DMYjNiWEkSAHFHyAFqtPYAHQx2G48OI86rQv52VFPUDWUKkalQJ7edECuaBhTxeyEs5TbMp0kQTCU5Ta+twL1Bva4EtoQNVG/ckfqRRnbJlxofe/wBIH50tb0P/AOYH2Ejz9L9KaOWJLCB+08F0ZQOab/eHpe8Uc2a/nQxzSlQP7tv086H7yOSlq8yCTxuDlMHlatt2FjpMpOoJHfafYPZR3GxU84C+JNBkKCgSOJNH326HnDATAiksegVEGtclXcRhJIvEVqGaNgoqnDJPDytVvA4NCSFAXHaa2S1VllFBsKiXmjUmeomxapAKmMWMOarf4kmpVqyoUeQJ9lJ/S08Y2G6Cm3HCHFgWFrWi6RwopueZSo8oA7ByrKyqMpP9KCO7xjF4kDTWO2f6mmLaA+ic+4r+U15WUPSPhR3dH+Wa7j/Mai2wLeNe1lZmAzbY5VmKw6W2mHUAJcOIKSoalJ6Ox5jrHzrKylhsEg19Wo2TZVZWV0EgfhXSQ4CSYn3VZYNe1lOzFlo3qRk9bxrKysAlxmHTlUcokAmdDSNvwkTh/wDxn+b+te1lTf6/4H/Z/IsAWr1KiCCCQRoRqPGvKyiITofXfrKuZ9I689dauYXbT6FICXVwSLE5hqPWmsrK1BvJ0ZJ07qxdeVlc50AbG/t0dw/mpP28r6d373uAFZWU8Nk56NMar6Jj7i//ALFfpUOEWQUkGCCIPcRWVlMtf2SQ9O1WdFZWVznQV1iokisrKJjZAqZsVlZQMTpFTJFe1lZGINrWZX3fmKTorKyq8Ykz/9k="/>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73</TotalTime>
  <Words>1426</Words>
  <Application>Microsoft Office PowerPoint</Application>
  <PresentationFormat>On-screen Show (16:9)</PresentationFormat>
  <Paragraphs>291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Questrial</vt:lpstr>
      <vt:lpstr>Noto Sans Symbols</vt:lpstr>
      <vt:lpstr>Arial</vt:lpstr>
      <vt:lpstr>Wingdings 3</vt:lpstr>
      <vt:lpstr>Tw Cen MT Condensed</vt:lpstr>
      <vt:lpstr>Tw Cen MT</vt:lpstr>
      <vt:lpstr>Integral</vt:lpstr>
      <vt:lpstr>A LADY’S GUIDE TO LIFE IN JAPAN</vt:lpstr>
      <vt:lpstr>GIRL TALK!</vt:lpstr>
      <vt:lpstr>PROFESSIONALISM</vt:lpstr>
      <vt:lpstr>APPEARANCE</vt:lpstr>
      <vt:lpstr>APPEARANCE</vt:lpstr>
      <vt:lpstr>APPEARANCE</vt:lpstr>
      <vt:lpstr>THE OFFICE</vt:lpstr>
      <vt:lpstr>THE OFFICE</vt:lpstr>
      <vt:lpstr>WORKPLACE: STUDENTS</vt:lpstr>
      <vt:lpstr>WORKPLACE: TEACHERS –  THE GOOD, THE BAD, &amp; THE UGLY</vt:lpstr>
      <vt:lpstr>WORKPLACE: YOUR SUPERVISOR</vt:lpstr>
      <vt:lpstr>RELATIONSHIPS</vt:lpstr>
      <vt:lpstr>SOCIALIZING</vt:lpstr>
      <vt:lpstr>DATING</vt:lpstr>
      <vt:lpstr>HOMOSEXUALITY</vt:lpstr>
      <vt:lpstr>DAILY LIFE</vt:lpstr>
      <vt:lpstr>DAILY LIFE: CLOTHING</vt:lpstr>
      <vt:lpstr>DAILY LIFE: FOREIGNER ATTENTION</vt:lpstr>
      <vt:lpstr>DAILY LIFE: HEALTH, MEDS, HYGIENE</vt:lpstr>
      <vt:lpstr>DAILY LIFE: HEALTH, MEDS, HYGIENE</vt:lpstr>
      <vt:lpstr>SPECIAL NOTE: STDs</vt:lpstr>
      <vt:lpstr>SEXUAL HARASSMENT</vt:lpstr>
      <vt:lpstr>SEXUAL HARASSMENT</vt:lpstr>
      <vt:lpstr>PowerPoint Presentation</vt:lpstr>
      <vt:lpstr>SEXUAL HARASSMENT: GENERAL</vt:lpstr>
      <vt:lpstr>SEXUAL HARASSMENT:  OUTSIDE WORK</vt:lpstr>
      <vt:lpstr>PowerPoint Presentation</vt:lpstr>
      <vt:lpstr>SEXUAL HARASSMENT: STUDENTS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LADY’S GUIDE TO LIFE IN JAPAN</dc:title>
  <cp:lastModifiedBy>Ashleigh Stebbins</cp:lastModifiedBy>
  <cp:revision>9</cp:revision>
  <dcterms:modified xsi:type="dcterms:W3CDTF">2016-08-09T05:44:28Z</dcterms:modified>
</cp:coreProperties>
</file>