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5" r:id="rId11"/>
    <p:sldId id="266" r:id="rId12"/>
    <p:sldId id="281" r:id="rId13"/>
    <p:sldId id="267" r:id="rId14"/>
    <p:sldId id="268" r:id="rId15"/>
    <p:sldId id="269" r:id="rId16"/>
    <p:sldId id="270" r:id="rId17"/>
    <p:sldId id="277" r:id="rId18"/>
    <p:sldId id="273" r:id="rId19"/>
    <p:sldId id="274" r:id="rId20"/>
    <p:sldId id="276" r:id="rId21"/>
    <p:sldId id="278" r:id="rId22"/>
    <p:sldId id="275" r:id="rId23"/>
    <p:sldId id="272" r:id="rId24"/>
    <p:sldId id="280" r:id="rId25"/>
    <p:sldId id="28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E03C-5467-4B4A-89B4-A7CB12B3FDD5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de-CH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5045-A215-4B8C-85C4-5A2A5149BD7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132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 have pets. Can you guess which pets I have? A)</a:t>
            </a:r>
            <a:r>
              <a:rPr lang="de-DE" baseline="0" dirty="0" smtClean="0"/>
              <a:t> is dogs, cats and turtles. B) is ? Do you know? Cats, Rabbits and birds. What about C? A hamster and a fish. Which do you think I have??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Answer is A! So I have..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9B30-AADE-4F50-B511-79BBE185F9E8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079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2 cats. I</a:t>
            </a:r>
            <a:r>
              <a:rPr lang="de-DE" baseline="0" dirty="0" smtClean="0"/>
              <a:t> have a black cat and I have a grey cat. They are brothers. 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9B30-AADE-4F50-B511-79BBE185F9E8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252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 also have one dog! His name is Hachiko. He is very</a:t>
            </a:r>
            <a:r>
              <a:rPr lang="de-DE" baseline="0" dirty="0" smtClean="0"/>
              <a:t> big. It is a brown dog.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9B30-AADE-4F50-B511-79BBE185F9E8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92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And I have one</a:t>
            </a:r>
            <a:r>
              <a:rPr lang="de-DE" baseline="0" dirty="0" smtClean="0"/>
              <a:t> turtle. It is a small turtle. 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9B30-AADE-4F50-B511-79BBE185F9E8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791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This is Sophie, she lives</a:t>
            </a:r>
            <a:r>
              <a:rPr lang="de-DE" baseline="0" dirty="0" smtClean="0"/>
              <a:t> in Switzerland, she is a movie director. She makes movies!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49B30-AADE-4F50-B511-79BBE185F9E8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574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de-DE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de-DE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de-DE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de-DE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de-DE" smtClean="0"/>
              <a:t>マスター テキストの書式設定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de-DE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de-DE" smtClean="0"/>
              <a:t>マスター テキストの書式設定</a:t>
            </a:r>
          </a:p>
          <a:p>
            <a:pPr lvl="1"/>
            <a:r>
              <a:rPr lang="ja-JP" altLang="de-DE" smtClean="0"/>
              <a:t>第 </a:t>
            </a:r>
            <a:r>
              <a:rPr lang="de-DE" altLang="ja-JP" smtClean="0"/>
              <a:t>2 </a:t>
            </a:r>
            <a:r>
              <a:rPr lang="ja-JP" altLang="de-DE" smtClean="0"/>
              <a:t>レベル</a:t>
            </a:r>
          </a:p>
          <a:p>
            <a:pPr lvl="2"/>
            <a:r>
              <a:rPr lang="ja-JP" altLang="de-DE" smtClean="0"/>
              <a:t>第 </a:t>
            </a:r>
            <a:r>
              <a:rPr lang="de-DE" altLang="ja-JP" smtClean="0"/>
              <a:t>3 </a:t>
            </a:r>
            <a:r>
              <a:rPr lang="ja-JP" altLang="de-DE" smtClean="0"/>
              <a:t>レベル</a:t>
            </a:r>
          </a:p>
          <a:p>
            <a:pPr lvl="3"/>
            <a:r>
              <a:rPr lang="ja-JP" altLang="de-DE" smtClean="0"/>
              <a:t>第 </a:t>
            </a:r>
            <a:r>
              <a:rPr lang="de-DE" altLang="ja-JP" smtClean="0"/>
              <a:t>4 </a:t>
            </a:r>
            <a:r>
              <a:rPr lang="ja-JP" altLang="de-DE" smtClean="0"/>
              <a:t>レベル</a:t>
            </a:r>
          </a:p>
          <a:p>
            <a:pPr lvl="4"/>
            <a:r>
              <a:rPr lang="ja-JP" altLang="de-DE" smtClean="0"/>
              <a:t>第 </a:t>
            </a:r>
            <a:r>
              <a:rPr lang="de-DE" altLang="ja-JP" smtClean="0"/>
              <a:t>5 </a:t>
            </a:r>
            <a:r>
              <a:rPr lang="ja-JP" altLang="de-DE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2E43513-B9F7-4AB7-9FEA-35242385EE0C}" type="slidenum">
              <a:rPr lang="de-CH" smtClean="0"/>
              <a:t>‹#›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98A5121-5B3E-4B58-AD13-F527F9123CC3}" type="datetimeFigureOut">
              <a:rPr lang="de-CH" smtClean="0"/>
              <a:t>29.07.2016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543800" cy="2593975"/>
          </a:xfrm>
        </p:spPr>
        <p:txBody>
          <a:bodyPr/>
          <a:lstStyle/>
          <a:p>
            <a:r>
              <a:rPr lang="de-DE" dirty="0" smtClean="0"/>
              <a:t>Self introduction in Elementary School</a:t>
            </a:r>
            <a:endParaRPr lang="de-CH" dirty="0"/>
          </a:p>
        </p:txBody>
      </p:sp>
      <p:pic>
        <p:nvPicPr>
          <p:cNvPr id="5122" name="Picture 2" descr="http://www.speaktomeenglish.com/wp-content/uploads/2015/06/Nice-to-meet-you-C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055121" cy="31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types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Maru / batsu</a:t>
            </a:r>
          </a:p>
          <a:p>
            <a:r>
              <a:rPr lang="de-DE" sz="3600" dirty="0" smtClean="0"/>
              <a:t>Multiple choice answer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3959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numCol="3"/>
          <a:lstStyle/>
          <a:p>
            <a:r>
              <a:rPr lang="de-DE" sz="6000" dirty="0" smtClean="0"/>
              <a:t>A)</a:t>
            </a:r>
            <a:br>
              <a:rPr lang="de-DE" sz="6000" dirty="0" smtClean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>B)</a:t>
            </a:r>
            <a:br>
              <a:rPr lang="de-DE" sz="6000" dirty="0" smtClean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/>
            </a:r>
            <a:br>
              <a:rPr lang="de-DE" sz="6000" dirty="0" smtClean="0"/>
            </a:br>
            <a:r>
              <a:rPr lang="de-DE" sz="6000" dirty="0"/>
              <a:t/>
            </a:r>
            <a:br>
              <a:rPr lang="de-DE" sz="6000" dirty="0"/>
            </a:br>
            <a:r>
              <a:rPr lang="de-DE" sz="6000" dirty="0" smtClean="0"/>
              <a:t>C)</a:t>
            </a:r>
            <a:endParaRPr lang="de-CH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00" b="77200" l="14800" r="8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194" b="20388"/>
          <a:stretch/>
        </p:blipFill>
        <p:spPr bwMode="auto">
          <a:xfrm>
            <a:off x="0" y="1430340"/>
            <a:ext cx="3049144" cy="17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23" y="3002541"/>
            <a:ext cx="2201498" cy="220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4039"/>
            <a:ext cx="3048771" cy="161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59090"/>
            <a:ext cx="2149971" cy="214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" b="100000" l="64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30" y="2851487"/>
            <a:ext cx="1851670" cy="19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22" b="97603" l="4717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29" y="4817000"/>
            <a:ext cx="1456259" cy="200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51" b="98201" l="24979" r="74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3" r="19696"/>
          <a:stretch/>
        </p:blipFill>
        <p:spPr bwMode="auto">
          <a:xfrm>
            <a:off x="6732240" y="1086404"/>
            <a:ext cx="1455564" cy="189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illustrationfree.up.n.seesaa.net/illustrationfree/image/sakana01_5.png?d=a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206" y="3746380"/>
            <a:ext cx="2983632" cy="24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0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48826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2043065" cy="26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/>
        </p:blipFill>
        <p:spPr bwMode="auto">
          <a:xfrm>
            <a:off x="0" y="1966160"/>
            <a:ext cx="3787259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/>
          <a:stretch/>
        </p:blipFill>
        <p:spPr bwMode="auto">
          <a:xfrm>
            <a:off x="5508104" y="1972638"/>
            <a:ext cx="3648293" cy="488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4739"/>
            <a:ext cx="5327675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57" y="-14738"/>
            <a:ext cx="2515025" cy="327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1" t="22094" r="28700" b="22807"/>
          <a:stretch/>
        </p:blipFill>
        <p:spPr>
          <a:xfrm rot="5400000">
            <a:off x="5195212" y="2894472"/>
            <a:ext cx="4333690" cy="35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Natacha</a:t>
            </a:r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types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Maru / batsu</a:t>
            </a:r>
          </a:p>
          <a:p>
            <a:r>
              <a:rPr lang="de-DE" sz="3600" dirty="0" smtClean="0"/>
              <a:t>Multiple choice answer</a:t>
            </a:r>
          </a:p>
          <a:p>
            <a:r>
              <a:rPr lang="de-DE" sz="3600" dirty="0" smtClean="0"/>
              <a:t>2 truths/ 1 lie</a:t>
            </a:r>
          </a:p>
          <a:p>
            <a:pPr marL="114300" indent="0">
              <a:buNone/>
            </a:pP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904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Which one is the lie (uso)?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I have three sisters. </a:t>
            </a:r>
          </a:p>
          <a:p>
            <a:pPr marL="114300" indent="0">
              <a:buNone/>
            </a:pPr>
            <a:endParaRPr lang="de-DE" sz="4800" dirty="0" smtClean="0"/>
          </a:p>
          <a:p>
            <a:r>
              <a:rPr lang="de-DE" sz="4800" dirty="0" smtClean="0"/>
              <a:t>I don‘t like watermelons.</a:t>
            </a:r>
          </a:p>
          <a:p>
            <a:endParaRPr lang="de-DE" sz="4800" dirty="0"/>
          </a:p>
          <a:p>
            <a:r>
              <a:rPr lang="de-DE" sz="4800" dirty="0"/>
              <a:t>I speak six languages</a:t>
            </a:r>
            <a:r>
              <a:rPr lang="de-DE" sz="4800" dirty="0" smtClean="0"/>
              <a:t>.</a:t>
            </a:r>
            <a:endParaRPr lang="de-DE" sz="4800" dirty="0"/>
          </a:p>
        </p:txBody>
      </p:sp>
      <p:sp>
        <p:nvSpPr>
          <p:cNvPr id="4" name="円/楕円 3"/>
          <p:cNvSpPr/>
          <p:nvPr/>
        </p:nvSpPr>
        <p:spPr>
          <a:xfrm>
            <a:off x="5976156" y="1803387"/>
            <a:ext cx="504056" cy="5040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49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2"/>
          <a:stretch/>
        </p:blipFill>
        <p:spPr>
          <a:xfrm>
            <a:off x="15728" y="24134"/>
            <a:ext cx="4196232" cy="511950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20113" r="8418" b="15481"/>
          <a:stretch/>
        </p:blipFill>
        <p:spPr>
          <a:xfrm>
            <a:off x="4700270" y="0"/>
            <a:ext cx="4443730" cy="42930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9490" r="9322" b="16988"/>
          <a:stretch/>
        </p:blipFill>
        <p:spPr>
          <a:xfrm>
            <a:off x="3131839" y="2225194"/>
            <a:ext cx="4104457" cy="468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Which one is the lie (uso)?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I have three sisters. </a:t>
            </a:r>
          </a:p>
          <a:p>
            <a:pPr marL="114300" indent="0">
              <a:buNone/>
            </a:pPr>
            <a:endParaRPr lang="de-DE" sz="4800" dirty="0" smtClean="0"/>
          </a:p>
          <a:p>
            <a:r>
              <a:rPr lang="de-DE" sz="4800" dirty="0" smtClean="0"/>
              <a:t>I don‘t like watermelons.</a:t>
            </a:r>
          </a:p>
          <a:p>
            <a:endParaRPr lang="de-DE" sz="4800" dirty="0"/>
          </a:p>
          <a:p>
            <a:r>
              <a:rPr lang="de-DE" sz="4800" dirty="0"/>
              <a:t>I speak six languages</a:t>
            </a:r>
            <a:r>
              <a:rPr lang="de-DE" sz="4800" dirty="0" smtClean="0"/>
              <a:t>.</a:t>
            </a:r>
            <a:endParaRPr lang="de-DE" sz="4800" dirty="0"/>
          </a:p>
        </p:txBody>
      </p:sp>
      <p:sp>
        <p:nvSpPr>
          <p:cNvPr id="4" name="円/楕円 3"/>
          <p:cNvSpPr/>
          <p:nvPr/>
        </p:nvSpPr>
        <p:spPr>
          <a:xfrm>
            <a:off x="5976156" y="1803387"/>
            <a:ext cx="504056" cy="5040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乗算記号 6"/>
          <p:cNvSpPr/>
          <p:nvPr/>
        </p:nvSpPr>
        <p:spPr>
          <a:xfrm>
            <a:off x="7020272" y="3429000"/>
            <a:ext cx="720080" cy="792088"/>
          </a:xfrm>
          <a:prstGeom prst="mathMultiply">
            <a:avLst>
              <a:gd name="adj1" fmla="val 137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89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Audience</a:t>
            </a:r>
          </a:p>
          <a:p>
            <a:r>
              <a:rPr lang="de-DE" sz="3200" dirty="0" smtClean="0"/>
              <a:t>Content</a:t>
            </a:r>
          </a:p>
          <a:p>
            <a:r>
              <a:rPr lang="de-DE" sz="3200" dirty="0" smtClean="0"/>
              <a:t>Length / Material</a:t>
            </a:r>
          </a:p>
          <a:p>
            <a:r>
              <a:rPr lang="de-DE" sz="3200" dirty="0" smtClean="0"/>
              <a:t>Game types</a:t>
            </a:r>
          </a:p>
          <a:p>
            <a:r>
              <a:rPr lang="de-DE" sz="3200" dirty="0" smtClean="0"/>
              <a:t>Example</a:t>
            </a:r>
          </a:p>
          <a:p>
            <a:r>
              <a:rPr lang="de-DE" sz="3200" dirty="0" smtClean="0"/>
              <a:t>Question time!</a:t>
            </a:r>
          </a:p>
          <a:p>
            <a:endParaRPr lang="de-DE" sz="3200" dirty="0" smtClean="0"/>
          </a:p>
        </p:txBody>
      </p:sp>
    </p:spTree>
    <p:extLst>
      <p:ext uri="{BB962C8B-B14F-4D97-AF65-F5344CB8AC3E}">
        <p14:creationId xmlns:p14="http://schemas.microsoft.com/office/powerpoint/2010/main" val="35305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 love watermelons!</a:t>
            </a:r>
            <a:endParaRPr lang="de-CH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Which one is the lie (uso)?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800" dirty="0" smtClean="0"/>
              <a:t>I have three sisters. </a:t>
            </a:r>
          </a:p>
          <a:p>
            <a:pPr marL="114300" indent="0">
              <a:buNone/>
            </a:pPr>
            <a:endParaRPr lang="de-DE" sz="4800" dirty="0" smtClean="0"/>
          </a:p>
          <a:p>
            <a:r>
              <a:rPr lang="de-DE" sz="4800" dirty="0" smtClean="0"/>
              <a:t>I don‘t like watermelons.</a:t>
            </a:r>
          </a:p>
          <a:p>
            <a:endParaRPr lang="de-DE" sz="4800" dirty="0"/>
          </a:p>
          <a:p>
            <a:r>
              <a:rPr lang="de-DE" sz="4800" dirty="0"/>
              <a:t>I speak six languages</a:t>
            </a:r>
            <a:r>
              <a:rPr lang="de-DE" sz="4800" dirty="0" smtClean="0"/>
              <a:t>.</a:t>
            </a:r>
            <a:endParaRPr lang="de-DE" sz="4800" dirty="0"/>
          </a:p>
        </p:txBody>
      </p:sp>
      <p:sp>
        <p:nvSpPr>
          <p:cNvPr id="4" name="円/楕円 3"/>
          <p:cNvSpPr/>
          <p:nvPr/>
        </p:nvSpPr>
        <p:spPr>
          <a:xfrm>
            <a:off x="5976156" y="1803387"/>
            <a:ext cx="504056" cy="5040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乗算記号 6"/>
          <p:cNvSpPr/>
          <p:nvPr/>
        </p:nvSpPr>
        <p:spPr>
          <a:xfrm>
            <a:off x="7020272" y="3429000"/>
            <a:ext cx="720080" cy="792088"/>
          </a:xfrm>
          <a:prstGeom prst="mathMultiply">
            <a:avLst>
              <a:gd name="adj1" fmla="val 137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円/楕円 5"/>
          <p:cNvSpPr/>
          <p:nvPr/>
        </p:nvSpPr>
        <p:spPr>
          <a:xfrm>
            <a:off x="6480212" y="5373216"/>
            <a:ext cx="504056" cy="5040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494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6068144"/>
          </a:xfrm>
        </p:spPr>
        <p:txBody>
          <a:bodyPr>
            <a:normAutofit/>
          </a:bodyPr>
          <a:lstStyle/>
          <a:p>
            <a:r>
              <a:rPr lang="de-DE" sz="5400" dirty="0" smtClean="0"/>
              <a:t>French </a:t>
            </a:r>
          </a:p>
          <a:p>
            <a:r>
              <a:rPr lang="de-DE" sz="5400" dirty="0" smtClean="0"/>
              <a:t>German    </a:t>
            </a:r>
          </a:p>
          <a:p>
            <a:r>
              <a:rPr lang="de-DE" sz="5400" dirty="0" smtClean="0"/>
              <a:t>English</a:t>
            </a:r>
          </a:p>
          <a:p>
            <a:r>
              <a:rPr lang="de-DE" sz="5400" dirty="0" smtClean="0"/>
              <a:t>Japanese  </a:t>
            </a:r>
          </a:p>
          <a:p>
            <a:r>
              <a:rPr lang="de-DE" sz="5400" dirty="0" smtClean="0"/>
              <a:t>Korean  </a:t>
            </a:r>
          </a:p>
          <a:p>
            <a:r>
              <a:rPr lang="de-DE" sz="5400" dirty="0" smtClean="0"/>
              <a:t>Japanese sign language </a:t>
            </a:r>
            <a:endParaRPr lang="de-CH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4664"/>
            <a:ext cx="1136816" cy="7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1136816" cy="68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354"/>
            <a:ext cx="1136816" cy="56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40040"/>
            <a:ext cx="1136816" cy="7575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59324"/>
            <a:ext cx="1136816" cy="7576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17012"/>
            <a:ext cx="1160296" cy="116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types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Maru / batsu</a:t>
            </a:r>
          </a:p>
          <a:p>
            <a:r>
              <a:rPr lang="de-DE" sz="3600" dirty="0" smtClean="0"/>
              <a:t>Multiple choice answer</a:t>
            </a:r>
          </a:p>
          <a:p>
            <a:r>
              <a:rPr lang="de-DE" sz="3600" dirty="0" smtClean="0"/>
              <a:t>2 truths/ 1 lie</a:t>
            </a:r>
            <a:endParaRPr lang="de-CH" sz="3600" dirty="0" smtClean="0"/>
          </a:p>
          <a:p>
            <a:r>
              <a:rPr lang="de-DE" sz="3600" dirty="0" smtClean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55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/>
              <a:t>Please </a:t>
            </a:r>
            <a:r>
              <a:rPr lang="de-DE" sz="4800" dirty="0"/>
              <a:t>remember</a:t>
            </a:r>
            <a:r>
              <a:rPr lang="de-DE" sz="4800" dirty="0" smtClean="0"/>
              <a:t>: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000" dirty="0" smtClean="0"/>
              <a:t>the goals of the lesson are:</a:t>
            </a:r>
          </a:p>
          <a:p>
            <a:pPr lvl="1"/>
            <a:r>
              <a:rPr lang="de-DE" sz="2600" dirty="0" smtClean="0"/>
              <a:t>learn about you</a:t>
            </a:r>
          </a:p>
          <a:p>
            <a:pPr lvl="1"/>
            <a:r>
              <a:rPr lang="de-DE" sz="2600" dirty="0" smtClean="0"/>
              <a:t>practice their English skills (listening AND speaking)</a:t>
            </a:r>
          </a:p>
          <a:p>
            <a:r>
              <a:rPr lang="de-DE" sz="3000" dirty="0" smtClean="0"/>
              <a:t>ask </a:t>
            </a:r>
            <a:r>
              <a:rPr lang="de-DE" sz="3000" dirty="0"/>
              <a:t>them questions too</a:t>
            </a:r>
            <a:r>
              <a:rPr lang="de-DE" sz="3000" dirty="0" smtClean="0"/>
              <a:t>.</a:t>
            </a:r>
          </a:p>
          <a:p>
            <a:r>
              <a:rPr lang="de-DE" sz="3000" dirty="0"/>
              <a:t>try to speak mostly in English</a:t>
            </a:r>
            <a:r>
              <a:rPr lang="de-DE" sz="3000" dirty="0" smtClean="0"/>
              <a:t>.</a:t>
            </a:r>
          </a:p>
          <a:p>
            <a:r>
              <a:rPr lang="de-DE" sz="3000" dirty="0" smtClean="0"/>
              <a:t>if you have too much time left, sing a song with them (7 steps/ head, shoulders, knies &amp; toes)</a:t>
            </a:r>
          </a:p>
        </p:txBody>
      </p:sp>
    </p:spTree>
    <p:extLst>
      <p:ext uri="{BB962C8B-B14F-4D97-AF65-F5344CB8AC3E}">
        <p14:creationId xmlns:p14="http://schemas.microsoft.com/office/powerpoint/2010/main" val="24320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Example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400" dirty="0" smtClean="0"/>
              <a:t>Version A:</a:t>
            </a:r>
            <a:r>
              <a:rPr lang="de-DE" sz="4400" dirty="0"/>
              <a:t> </a:t>
            </a:r>
            <a:r>
              <a:rPr lang="de-DE" sz="4400" dirty="0" smtClean="0"/>
              <a:t>ES class simulation, questions at the end.</a:t>
            </a:r>
          </a:p>
          <a:p>
            <a:pPr marL="114300" indent="0">
              <a:buNone/>
            </a:pPr>
            <a:endParaRPr lang="de-DE" sz="4400" dirty="0" smtClean="0"/>
          </a:p>
          <a:p>
            <a:r>
              <a:rPr lang="de-DE" sz="4400" dirty="0" smtClean="0"/>
              <a:t>Version B: Quick explanation of the Self Intro,  time to practice for everyone.</a:t>
            </a:r>
          </a:p>
        </p:txBody>
      </p:sp>
    </p:spTree>
    <p:extLst>
      <p:ext uri="{BB962C8B-B14F-4D97-AF65-F5344CB8AC3E}">
        <p14:creationId xmlns:p14="http://schemas.microsoft.com/office/powerpoint/2010/main" val="9575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 old are the kids?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1st and 2nd grade = 6-7 years old (teigakunen </a:t>
            </a:r>
            <a:r>
              <a:rPr lang="ja-JP" altLang="de-DE" dirty="0" smtClean="0"/>
              <a:t>低学年）</a:t>
            </a:r>
            <a:endParaRPr lang="de-DE" dirty="0" smtClean="0"/>
          </a:p>
          <a:p>
            <a:pPr lvl="1"/>
            <a:r>
              <a:rPr lang="de-DE" dirty="0" smtClean="0"/>
              <a:t>super motivated</a:t>
            </a:r>
          </a:p>
          <a:p>
            <a:pPr lvl="1"/>
            <a:r>
              <a:rPr lang="de-DE" dirty="0" smtClean="0"/>
              <a:t>easily confused, cry easily</a:t>
            </a:r>
          </a:p>
          <a:p>
            <a:pPr lvl="1"/>
            <a:r>
              <a:rPr lang="de-DE" dirty="0" smtClean="0"/>
              <a:t>weak English abilities, no world knowledge!</a:t>
            </a:r>
          </a:p>
          <a:p>
            <a:r>
              <a:rPr lang="de-DE" dirty="0" smtClean="0"/>
              <a:t>3rd and 4th grade = 8-9 years old (chugakunen </a:t>
            </a:r>
            <a:r>
              <a:rPr lang="ja-JP" altLang="de-DE" dirty="0" smtClean="0"/>
              <a:t>中学年</a:t>
            </a:r>
            <a:r>
              <a:rPr lang="de-DE" altLang="ja-JP" dirty="0" smtClean="0"/>
              <a:t>)</a:t>
            </a:r>
          </a:p>
          <a:p>
            <a:pPr lvl="1"/>
            <a:r>
              <a:rPr lang="de-DE" dirty="0" smtClean="0"/>
              <a:t>motivated</a:t>
            </a:r>
          </a:p>
          <a:p>
            <a:pPr lvl="1"/>
            <a:r>
              <a:rPr lang="de-DE" dirty="0" smtClean="0"/>
              <a:t>know a bunch of activities</a:t>
            </a:r>
          </a:p>
          <a:p>
            <a:pPr lvl="1"/>
            <a:r>
              <a:rPr lang="de-DE" dirty="0" smtClean="0"/>
              <a:t>basic English abilities, basic world knowledge</a:t>
            </a:r>
          </a:p>
          <a:p>
            <a:r>
              <a:rPr lang="de-DE" dirty="0" smtClean="0"/>
              <a:t>5th and 6th grade = 10-11 years old (kogakunen </a:t>
            </a:r>
            <a:r>
              <a:rPr lang="ja-JP" altLang="de-DE" dirty="0" smtClean="0"/>
              <a:t>高学年）</a:t>
            </a:r>
            <a:endParaRPr lang="de-DE" dirty="0" smtClean="0"/>
          </a:p>
          <a:p>
            <a:pPr lvl="1"/>
            <a:r>
              <a:rPr lang="de-DE" dirty="0" smtClean="0"/>
              <a:t>low motivation</a:t>
            </a:r>
          </a:p>
          <a:p>
            <a:pPr lvl="1"/>
            <a:r>
              <a:rPr lang="de-DE" dirty="0" smtClean="0"/>
              <a:t>quickly ashamed</a:t>
            </a:r>
          </a:p>
          <a:p>
            <a:pPr lvl="1"/>
            <a:r>
              <a:rPr lang="de-DE" dirty="0" smtClean="0"/>
              <a:t>basic grammar knowledge, average world knowledge</a:t>
            </a:r>
          </a:p>
        </p:txBody>
      </p:sp>
      <p:pic>
        <p:nvPicPr>
          <p:cNvPr id="4099" name="Picture 3" descr="C:\Users\201407\Desktop\Ygritte-Rose-Leslie-in-The-Bear-and-the-Maiden-Fair-500x27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7"/>
          <a:stretch/>
        </p:blipFill>
        <p:spPr bwMode="auto">
          <a:xfrm>
            <a:off x="3394134" y="0"/>
            <a:ext cx="5749866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0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600" dirty="0" smtClean="0"/>
              <a:t>For all grades:</a:t>
            </a:r>
          </a:p>
          <a:p>
            <a:pPr lvl="1"/>
            <a:r>
              <a:rPr lang="de-DE" sz="2800" dirty="0" smtClean="0"/>
              <a:t>colors (favorite color/ colors of your flag, of you pets) </a:t>
            </a:r>
          </a:p>
          <a:p>
            <a:pPr lvl="1"/>
            <a:r>
              <a:rPr lang="de-DE" sz="2800" dirty="0" smtClean="0"/>
              <a:t>animals (your pets!)</a:t>
            </a:r>
          </a:p>
          <a:p>
            <a:pPr lvl="1"/>
            <a:r>
              <a:rPr lang="de-DE" sz="2800" dirty="0" smtClean="0"/>
              <a:t>fruits (favorite fruit)</a:t>
            </a:r>
          </a:p>
          <a:p>
            <a:pPr lvl="1"/>
            <a:r>
              <a:rPr lang="de-DE" sz="2800" dirty="0" smtClean="0"/>
              <a:t>numbers 1- 10 (how many pets you have)</a:t>
            </a:r>
          </a:p>
          <a:p>
            <a:pPr lvl="1"/>
            <a:r>
              <a:rPr lang="de-DE" sz="2800" dirty="0" smtClean="0"/>
              <a:t>vegetables (favorite vegetable)</a:t>
            </a:r>
          </a:p>
          <a:p>
            <a:pPr lvl="1"/>
            <a:r>
              <a:rPr lang="de-DE" sz="2800" dirty="0" smtClean="0"/>
              <a:t>country flags (your country‘s flag)</a:t>
            </a:r>
          </a:p>
          <a:p>
            <a:pPr lvl="1"/>
            <a:r>
              <a:rPr lang="de-DE" sz="2800" dirty="0" smtClean="0"/>
              <a:t>food (from your country/ favorite food)</a:t>
            </a:r>
          </a:p>
          <a:p>
            <a:pPr lvl="1"/>
            <a:r>
              <a:rPr lang="de-DE" sz="2800" dirty="0" smtClean="0"/>
              <a:t>sports (that you play/ like/ watch)</a:t>
            </a:r>
          </a:p>
        </p:txBody>
      </p:sp>
    </p:spTree>
    <p:extLst>
      <p:ext uri="{BB962C8B-B14F-4D97-AF65-F5344CB8AC3E}">
        <p14:creationId xmlns:p14="http://schemas.microsoft.com/office/powerpoint/2010/main" val="40479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From middle grade:</a:t>
            </a:r>
          </a:p>
          <a:p>
            <a:pPr lvl="1"/>
            <a:r>
              <a:rPr lang="de-DE" sz="2400" dirty="0" smtClean="0"/>
              <a:t>family (sisters/ brothers)</a:t>
            </a:r>
          </a:p>
          <a:p>
            <a:pPr lvl="1"/>
            <a:r>
              <a:rPr lang="de-DE" sz="2400" dirty="0" smtClean="0"/>
              <a:t>weather ( in your country)</a:t>
            </a:r>
          </a:p>
          <a:p>
            <a:pPr lvl="1"/>
            <a:r>
              <a:rPr lang="de-DE" sz="2400" dirty="0" smtClean="0"/>
              <a:t>transportation (how you come to school?)</a:t>
            </a:r>
          </a:p>
          <a:p>
            <a:pPr lvl="1"/>
            <a:r>
              <a:rPr lang="de-DE" sz="2400" dirty="0" smtClean="0"/>
              <a:t>days of the week (what day you come to that school)</a:t>
            </a:r>
          </a:p>
          <a:p>
            <a:pPr lvl="1"/>
            <a:r>
              <a:rPr lang="de-DE" sz="2400" dirty="0" smtClean="0"/>
              <a:t>month (your birthday)</a:t>
            </a:r>
          </a:p>
          <a:p>
            <a:r>
              <a:rPr lang="de-DE" sz="2800" dirty="0" smtClean="0"/>
              <a:t>For 5-6th grade only:</a:t>
            </a:r>
          </a:p>
          <a:p>
            <a:pPr lvl="1"/>
            <a:r>
              <a:rPr lang="de-DE" sz="2400" dirty="0" smtClean="0"/>
              <a:t>alphabet (how to spell your name)</a:t>
            </a:r>
          </a:p>
          <a:p>
            <a:pPr lvl="1"/>
            <a:r>
              <a:rPr lang="de-DE" sz="2400" dirty="0" smtClean="0"/>
              <a:t>can/ can‘t </a:t>
            </a:r>
          </a:p>
          <a:p>
            <a:pPr lvl="1"/>
            <a:r>
              <a:rPr lang="de-DE" sz="2400" dirty="0" smtClean="0"/>
              <a:t>anything that is in the „Hi friends!“ textbook</a:t>
            </a:r>
          </a:p>
        </p:txBody>
      </p:sp>
    </p:spTree>
    <p:extLst>
      <p:ext uri="{BB962C8B-B14F-4D97-AF65-F5344CB8AC3E}">
        <p14:creationId xmlns:p14="http://schemas.microsoft.com/office/powerpoint/2010/main" val="22215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Length/ material/classroom arrangement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Check with your ES teacher:</a:t>
            </a:r>
          </a:p>
          <a:p>
            <a:pPr lvl="1"/>
            <a:r>
              <a:rPr lang="de-DE" sz="2400" dirty="0" smtClean="0"/>
              <a:t>how long they want you to speak (10 minutes at the beginning/ half of the class/ all class)</a:t>
            </a:r>
          </a:p>
          <a:p>
            <a:pPr lvl="1"/>
            <a:r>
              <a:rPr lang="de-DE" sz="2400" dirty="0" smtClean="0"/>
              <a:t>what material they have (computer-projector/ smartboard / TV /nothing =&gt; laminate pictures+chalk)</a:t>
            </a:r>
          </a:p>
          <a:p>
            <a:pPr lvl="1"/>
            <a:r>
              <a:rPr lang="de-DE" sz="2400" dirty="0" smtClean="0"/>
              <a:t>If the kids will be seating at their desk or on the floor.</a:t>
            </a:r>
            <a:endParaRPr lang="de-CH" sz="2400" dirty="0"/>
          </a:p>
        </p:txBody>
      </p:sp>
      <p:pic>
        <p:nvPicPr>
          <p:cNvPr id="1026" name="Picture 2" descr="C:\Users\201407\Desktop\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33049"/>
            <a:ext cx="3923928" cy="27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Game types</a:t>
            </a:r>
            <a:endParaRPr lang="de-CH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Maru / batsu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40403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 come from Sweden.</a:t>
            </a:r>
            <a:endParaRPr lang="de-CH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925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乗算記号 3"/>
          <p:cNvSpPr/>
          <p:nvPr/>
        </p:nvSpPr>
        <p:spPr>
          <a:xfrm>
            <a:off x="1619672" y="1196752"/>
            <a:ext cx="5544616" cy="5472608"/>
          </a:xfrm>
          <a:prstGeom prst="mathMultiply">
            <a:avLst>
              <a:gd name="adj1" fmla="val 17589"/>
            </a:avLst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78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dwallpapersearly.com/wp-content/uploads/2014/05/swiss-flag-wallpaper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r="11212" b="215"/>
          <a:stretch/>
        </p:blipFill>
        <p:spPr bwMode="auto">
          <a:xfrm>
            <a:off x="899592" y="0"/>
            <a:ext cx="7200800" cy="68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ナチュラル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ナチュラル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653</Words>
  <Application>Microsoft Office PowerPoint</Application>
  <PresentationFormat>画面に合わせる (4:3)</PresentationFormat>
  <Paragraphs>112</Paragraphs>
  <Slides>25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ナチュラル</vt:lpstr>
      <vt:lpstr>Self introduction in Elementary School</vt:lpstr>
      <vt:lpstr>Plan</vt:lpstr>
      <vt:lpstr>How old are the kids?</vt:lpstr>
      <vt:lpstr>Contents</vt:lpstr>
      <vt:lpstr>Contents</vt:lpstr>
      <vt:lpstr>Length/ material/classroom arrangement</vt:lpstr>
      <vt:lpstr>Game types</vt:lpstr>
      <vt:lpstr>I come from Sweden.</vt:lpstr>
      <vt:lpstr>PowerPoint プレゼンテーション</vt:lpstr>
      <vt:lpstr>Game types</vt:lpstr>
      <vt:lpstr>A)       B)       C)</vt:lpstr>
      <vt:lpstr>PowerPoint プレゼンテーション</vt:lpstr>
      <vt:lpstr>PowerPoint プレゼンテーション</vt:lpstr>
      <vt:lpstr>PowerPoint プレゼンテーション</vt:lpstr>
      <vt:lpstr>Natacha</vt:lpstr>
      <vt:lpstr>Game types</vt:lpstr>
      <vt:lpstr>Which one is the lie (uso)?</vt:lpstr>
      <vt:lpstr>PowerPoint プレゼンテーション</vt:lpstr>
      <vt:lpstr>Which one is the lie (uso)?</vt:lpstr>
      <vt:lpstr>I love watermelons!</vt:lpstr>
      <vt:lpstr>Which one is the lie (uso)?</vt:lpstr>
      <vt:lpstr>PowerPoint プレゼンテーション</vt:lpstr>
      <vt:lpstr>Game types</vt:lpstr>
      <vt:lpstr>Please remember: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introduction in Elementary School</dc:title>
  <dc:creator>ペリエ メリュジーヌ</dc:creator>
  <cp:lastModifiedBy>ペリエ メリュジーヌ</cp:lastModifiedBy>
  <cp:revision>17</cp:revision>
  <dcterms:created xsi:type="dcterms:W3CDTF">2016-07-28T23:19:30Z</dcterms:created>
  <dcterms:modified xsi:type="dcterms:W3CDTF">2016-07-29T02:29:58Z</dcterms:modified>
</cp:coreProperties>
</file>